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
        <p:cNvGrpSpPr/>
        <p:nvPr/>
      </p:nvGrpSpPr>
      <p:grpSpPr>
        <a:xfrm>
          <a:off x="0" y="0"/>
          <a:ext cx="0" cy="0"/>
          <a:chOff x="0" y="0"/>
          <a:chExt cx="0" cy="0"/>
        </a:xfrm>
      </p:grpSpPr>
      <p:sp>
        <p:nvSpPr>
          <p:cNvPr id="48" name="Google Shape;48;p1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1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p2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175;p2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p2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83;p2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p2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91;p2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p2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2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1"/>
        <p:cNvGrpSpPr/>
        <p:nvPr/>
      </p:nvGrpSpPr>
      <p:grpSpPr>
        <a:xfrm>
          <a:off x="0" y="0"/>
          <a:ext cx="0" cy="0"/>
          <a:chOff x="0" y="0"/>
          <a:chExt cx="0" cy="0"/>
        </a:xfrm>
      </p:grpSpPr>
      <p:sp>
        <p:nvSpPr>
          <p:cNvPr id="252" name="Google Shape;252;p2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253;p26: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8"/>
        <p:cNvGrpSpPr/>
        <p:nvPr/>
      </p:nvGrpSpPr>
      <p:grpSpPr>
        <a:xfrm>
          <a:off x="0" y="0"/>
          <a:ext cx="0" cy="0"/>
          <a:chOff x="0" y="0"/>
          <a:chExt cx="0" cy="0"/>
        </a:xfrm>
      </p:grpSpPr>
      <p:sp>
        <p:nvSpPr>
          <p:cNvPr id="259" name="Google Shape;259;p2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 name="Google Shape;260;p27: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2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 name="Google Shape;272;p28: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1"/>
        <p:cNvGrpSpPr/>
        <p:nvPr/>
      </p:nvGrpSpPr>
      <p:grpSpPr>
        <a:xfrm>
          <a:off x="0" y="0"/>
          <a:ext cx="0" cy="0"/>
          <a:chOff x="0" y="0"/>
          <a:chExt cx="0" cy="0"/>
        </a:xfrm>
      </p:grpSpPr>
      <p:sp>
        <p:nvSpPr>
          <p:cNvPr id="342" name="Google Shape;342;p2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 name="Google Shape;343;p29: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
        <p:cNvGrpSpPr/>
        <p:nvPr/>
      </p:nvGrpSpPr>
      <p:grpSpPr>
        <a:xfrm>
          <a:off x="0" y="0"/>
          <a:ext cx="0" cy="0"/>
          <a:chOff x="0" y="0"/>
          <a:chExt cx="0" cy="0"/>
        </a:xfrm>
      </p:grpSpPr>
      <p:sp>
        <p:nvSpPr>
          <p:cNvPr id="54" name="Google Shape;54;p1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1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p1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1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p1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16: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p1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89;p17: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p1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99;p18: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1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06;p19: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2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20: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2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23;p2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VERTICAL_TITLE_AND_VERTICAL_TEXT" type="vertTitleAndTx">
  <p:cSld name="VERTICAL_TITLE_AND_VERTICAL_TEXT">
    <p:spTree>
      <p:nvGrpSpPr>
        <p:cNvPr id="1" name="Shape 11"/>
        <p:cNvGrpSpPr/>
        <p:nvPr/>
      </p:nvGrpSpPr>
      <p:grpSpPr>
        <a:xfrm>
          <a:off x="0" y="0"/>
          <a:ext cx="0" cy="0"/>
          <a:chOff x="0" y="0"/>
          <a:chExt cx="0" cy="0"/>
        </a:xfrm>
      </p:grpSpPr>
      <p:sp>
        <p:nvSpPr>
          <p:cNvPr id="12" name="Google Shape;12;p2"/>
          <p:cNvSpPr txBox="1">
            <a:spLocks noGrp="1"/>
          </p:cNvSpPr>
          <p:nvPr>
            <p:ph type="title"/>
          </p:nvPr>
        </p:nvSpPr>
        <p:spPr>
          <a:xfrm>
            <a:off x="6629400" y="274638"/>
            <a:ext cx="2057400" cy="5851525"/>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SzPts val="1400"/>
              <a:buChar char="●"/>
              <a:defRPr sz="4400">
                <a:solidFill>
                  <a:schemeClr val="dk2"/>
                </a:solidFill>
                <a:latin typeface="Arial"/>
                <a:ea typeface="Arial"/>
                <a:cs typeface="Arial"/>
                <a:sym typeface="Arial"/>
              </a:defRPr>
            </a:lvl1pPr>
            <a:lvl2pPr lvl="1" algn="ctr" rtl="0">
              <a:spcBef>
                <a:spcPts val="0"/>
              </a:spcBef>
              <a:spcAft>
                <a:spcPts val="0"/>
              </a:spcAft>
              <a:buSzPts val="1400"/>
              <a:buChar char="○"/>
              <a:defRPr sz="4400">
                <a:solidFill>
                  <a:schemeClr val="dk2"/>
                </a:solidFill>
                <a:latin typeface="Arial"/>
                <a:ea typeface="Arial"/>
                <a:cs typeface="Arial"/>
                <a:sym typeface="Arial"/>
              </a:defRPr>
            </a:lvl2pPr>
            <a:lvl3pPr lvl="2" algn="ctr" rtl="0">
              <a:spcBef>
                <a:spcPts val="0"/>
              </a:spcBef>
              <a:spcAft>
                <a:spcPts val="0"/>
              </a:spcAft>
              <a:buSzPts val="1400"/>
              <a:buChar char="■"/>
              <a:defRPr sz="4400">
                <a:solidFill>
                  <a:schemeClr val="dk2"/>
                </a:solidFill>
                <a:latin typeface="Arial"/>
                <a:ea typeface="Arial"/>
                <a:cs typeface="Arial"/>
                <a:sym typeface="Arial"/>
              </a:defRPr>
            </a:lvl3pPr>
            <a:lvl4pPr lvl="3" algn="ctr" rtl="0">
              <a:spcBef>
                <a:spcPts val="0"/>
              </a:spcBef>
              <a:spcAft>
                <a:spcPts val="0"/>
              </a:spcAft>
              <a:buSzPts val="1400"/>
              <a:buChar char="●"/>
              <a:defRPr sz="4400">
                <a:solidFill>
                  <a:schemeClr val="dk2"/>
                </a:solidFill>
                <a:latin typeface="Arial"/>
                <a:ea typeface="Arial"/>
                <a:cs typeface="Arial"/>
                <a:sym typeface="Arial"/>
              </a:defRPr>
            </a:lvl4pPr>
            <a:lvl5pPr lvl="4" algn="ctr" rtl="0">
              <a:spcBef>
                <a:spcPts val="0"/>
              </a:spcBef>
              <a:spcAft>
                <a:spcPts val="0"/>
              </a:spcAft>
              <a:buSzPts val="1400"/>
              <a:buChar char="○"/>
              <a:defRPr sz="4400">
                <a:solidFill>
                  <a:schemeClr val="dk2"/>
                </a:solidFill>
                <a:latin typeface="Arial"/>
                <a:ea typeface="Arial"/>
                <a:cs typeface="Arial"/>
                <a:sym typeface="Arial"/>
              </a:defRPr>
            </a:lvl5pPr>
            <a:lvl6pPr marL="457200" lvl="5" algn="ctr" rtl="0">
              <a:spcBef>
                <a:spcPts val="0"/>
              </a:spcBef>
              <a:spcAft>
                <a:spcPts val="0"/>
              </a:spcAft>
              <a:buSzPts val="1400"/>
              <a:buChar char="■"/>
              <a:defRPr sz="4400">
                <a:solidFill>
                  <a:schemeClr val="dk2"/>
                </a:solidFill>
                <a:latin typeface="Arial"/>
                <a:ea typeface="Arial"/>
                <a:cs typeface="Arial"/>
                <a:sym typeface="Arial"/>
              </a:defRPr>
            </a:lvl6pPr>
            <a:lvl7pPr marL="914400" lvl="6" algn="ctr" rtl="0">
              <a:spcBef>
                <a:spcPts val="0"/>
              </a:spcBef>
              <a:spcAft>
                <a:spcPts val="0"/>
              </a:spcAft>
              <a:buSzPts val="1400"/>
              <a:buChar char="●"/>
              <a:defRPr sz="4400">
                <a:solidFill>
                  <a:schemeClr val="dk2"/>
                </a:solidFill>
                <a:latin typeface="Arial"/>
                <a:ea typeface="Arial"/>
                <a:cs typeface="Arial"/>
                <a:sym typeface="Arial"/>
              </a:defRPr>
            </a:lvl7pPr>
            <a:lvl8pPr marL="1371600" lvl="7" algn="ctr" rtl="0">
              <a:spcBef>
                <a:spcPts val="0"/>
              </a:spcBef>
              <a:spcAft>
                <a:spcPts val="0"/>
              </a:spcAft>
              <a:buSzPts val="1400"/>
              <a:buChar char="○"/>
              <a:defRPr sz="4400">
                <a:solidFill>
                  <a:schemeClr val="dk2"/>
                </a:solidFill>
                <a:latin typeface="Arial"/>
                <a:ea typeface="Arial"/>
                <a:cs typeface="Arial"/>
                <a:sym typeface="Arial"/>
              </a:defRPr>
            </a:lvl8pPr>
            <a:lvl9pPr marL="1828800" lvl="8" algn="ctr" rtl="0">
              <a:spcBef>
                <a:spcPts val="0"/>
              </a:spcBef>
              <a:spcAft>
                <a:spcPts val="0"/>
              </a:spcAft>
              <a:buSzPts val="1400"/>
              <a:buChar char="■"/>
              <a:defRPr sz="4400">
                <a:solidFill>
                  <a:schemeClr val="dk2"/>
                </a:solidFill>
                <a:latin typeface="Arial"/>
                <a:ea typeface="Arial"/>
                <a:cs typeface="Arial"/>
                <a:sym typeface="Arial"/>
              </a:defRPr>
            </a:lvl9pPr>
          </a:lstStyle>
          <a:p>
            <a:endParaRPr/>
          </a:p>
        </p:txBody>
      </p:sp>
      <p:sp>
        <p:nvSpPr>
          <p:cNvPr id="13" name="Google Shape;13;p2"/>
          <p:cNvSpPr txBox="1">
            <a:spLocks noGrp="1"/>
          </p:cNvSpPr>
          <p:nvPr>
            <p:ph type="body" idx="1"/>
          </p:nvPr>
        </p:nvSpPr>
        <p:spPr>
          <a:xfrm>
            <a:off x="457200" y="274638"/>
            <a:ext cx="6019800" cy="5851525"/>
          </a:xfrm>
          <a:prstGeom prst="rect">
            <a:avLst/>
          </a:prstGeom>
          <a:noFill/>
          <a:ln>
            <a:noFill/>
          </a:ln>
        </p:spPr>
        <p:txBody>
          <a:bodyPr spcFirstLastPara="1" wrap="square" lIns="91425" tIns="91425" rIns="91425" bIns="91425" anchor="t" anchorCtr="0">
            <a:noAutofit/>
          </a:bodyPr>
          <a:lstStyle>
            <a:lvl1pPr marL="457200" lvl="0" indent="-317500" algn="l" rtl="0">
              <a:spcBef>
                <a:spcPts val="640"/>
              </a:spcBef>
              <a:spcAft>
                <a:spcPts val="0"/>
              </a:spcAft>
              <a:buSzPts val="1400"/>
              <a:buFont typeface="Arial"/>
              <a:buChar char="●"/>
              <a:defRPr sz="3200">
                <a:solidFill>
                  <a:schemeClr val="dk1"/>
                </a:solidFill>
                <a:latin typeface="Arial"/>
                <a:ea typeface="Arial"/>
                <a:cs typeface="Arial"/>
                <a:sym typeface="Arial"/>
              </a:defRPr>
            </a:lvl1pPr>
            <a:lvl2pPr marL="914400" lvl="1" indent="-317500" algn="l" rtl="0">
              <a:spcBef>
                <a:spcPts val="0"/>
              </a:spcBef>
              <a:spcAft>
                <a:spcPts val="0"/>
              </a:spcAft>
              <a:buSzPts val="1400"/>
              <a:buFont typeface="Arial"/>
              <a:buChar char="●"/>
              <a:defRPr sz="2800">
                <a:solidFill>
                  <a:schemeClr val="dk1"/>
                </a:solidFill>
                <a:latin typeface="Arial"/>
                <a:ea typeface="Arial"/>
                <a:cs typeface="Arial"/>
                <a:sym typeface="Arial"/>
              </a:defRPr>
            </a:lvl2pPr>
            <a:lvl3pPr marL="1371600" lvl="2" indent="-317500" algn="l" rtl="0">
              <a:spcBef>
                <a:spcPts val="0"/>
              </a:spcBef>
              <a:spcAft>
                <a:spcPts val="0"/>
              </a:spcAft>
              <a:buSzPts val="1400"/>
              <a:buFont typeface="Arial"/>
              <a:buChar char="●"/>
              <a:defRPr sz="2400">
                <a:solidFill>
                  <a:schemeClr val="dk1"/>
                </a:solidFill>
                <a:latin typeface="Arial"/>
                <a:ea typeface="Arial"/>
                <a:cs typeface="Arial"/>
                <a:sym typeface="Arial"/>
              </a:defRPr>
            </a:lvl3pPr>
            <a:lvl4pPr marL="1828800" lvl="3" indent="-317500" algn="l" rtl="0">
              <a:spcBef>
                <a:spcPts val="0"/>
              </a:spcBef>
              <a:spcAft>
                <a:spcPts val="0"/>
              </a:spcAft>
              <a:buSzPts val="1400"/>
              <a:buFont typeface="Arial"/>
              <a:buChar char="●"/>
              <a:defRPr sz="2000">
                <a:solidFill>
                  <a:schemeClr val="dk1"/>
                </a:solidFill>
                <a:latin typeface="Arial"/>
                <a:ea typeface="Arial"/>
                <a:cs typeface="Arial"/>
                <a:sym typeface="Arial"/>
              </a:defRPr>
            </a:lvl4pPr>
            <a:lvl5pPr marL="2286000" lvl="4" indent="-317500" algn="l" rtl="0">
              <a:spcBef>
                <a:spcPts val="0"/>
              </a:spcBef>
              <a:spcAft>
                <a:spcPts val="0"/>
              </a:spcAft>
              <a:buSzPts val="1400"/>
              <a:buFont typeface="Arial"/>
              <a:buChar char="●"/>
              <a:defRPr sz="2000">
                <a:solidFill>
                  <a:schemeClr val="dk1"/>
                </a:solidFill>
                <a:latin typeface="Arial"/>
                <a:ea typeface="Arial"/>
                <a:cs typeface="Arial"/>
                <a:sym typeface="Arial"/>
              </a:defRPr>
            </a:lvl5pPr>
            <a:lvl6pPr marL="2743200" lvl="5" indent="-317500" algn="l" rtl="0">
              <a:spcBef>
                <a:spcPts val="0"/>
              </a:spcBef>
              <a:spcAft>
                <a:spcPts val="0"/>
              </a:spcAft>
              <a:buSzPts val="1400"/>
              <a:buFont typeface="Arial"/>
              <a:buChar char="●"/>
              <a:defRPr sz="2000">
                <a:solidFill>
                  <a:schemeClr val="dk1"/>
                </a:solidFill>
                <a:latin typeface="Arial"/>
                <a:ea typeface="Arial"/>
                <a:cs typeface="Arial"/>
                <a:sym typeface="Arial"/>
              </a:defRPr>
            </a:lvl6pPr>
            <a:lvl7pPr marL="3200400" lvl="6" indent="-317500" algn="l" rtl="0">
              <a:spcBef>
                <a:spcPts val="0"/>
              </a:spcBef>
              <a:spcAft>
                <a:spcPts val="0"/>
              </a:spcAft>
              <a:buSzPts val="1400"/>
              <a:buFont typeface="Arial"/>
              <a:buChar char="●"/>
              <a:defRPr sz="2000">
                <a:solidFill>
                  <a:schemeClr val="dk1"/>
                </a:solidFill>
                <a:latin typeface="Arial"/>
                <a:ea typeface="Arial"/>
                <a:cs typeface="Arial"/>
                <a:sym typeface="Arial"/>
              </a:defRPr>
            </a:lvl7pPr>
            <a:lvl8pPr marL="3657600" lvl="7" indent="-317500" algn="l" rtl="0">
              <a:spcBef>
                <a:spcPts val="0"/>
              </a:spcBef>
              <a:spcAft>
                <a:spcPts val="0"/>
              </a:spcAft>
              <a:buSzPts val="1400"/>
              <a:buFont typeface="Arial"/>
              <a:buChar char="●"/>
              <a:defRPr sz="2000">
                <a:solidFill>
                  <a:schemeClr val="dk1"/>
                </a:solidFill>
                <a:latin typeface="Arial"/>
                <a:ea typeface="Arial"/>
                <a:cs typeface="Arial"/>
                <a:sym typeface="Arial"/>
              </a:defRPr>
            </a:lvl8pPr>
            <a:lvl9pPr marL="4114800" lvl="8" indent="-317500" algn="l" rtl="0">
              <a:spcBef>
                <a:spcPts val="0"/>
              </a:spcBef>
              <a:spcAft>
                <a:spcPts val="0"/>
              </a:spcAft>
              <a:buSzPts val="1400"/>
              <a:buFont typeface="Arial"/>
              <a:buChar char="●"/>
              <a:defRPr sz="2000">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OBJECT" type="obj">
  <p:cSld name="OBJECT">
    <p:spTree>
      <p:nvGrpSpPr>
        <p:cNvPr id="1" name="Shape 41"/>
        <p:cNvGrpSpPr/>
        <p:nvPr/>
      </p:nvGrpSpPr>
      <p:grpSpPr>
        <a:xfrm>
          <a:off x="0" y="0"/>
          <a:ext cx="0" cy="0"/>
          <a:chOff x="0" y="0"/>
          <a:chExt cx="0" cy="0"/>
        </a:xfrm>
      </p:grpSpPr>
      <p:sp>
        <p:nvSpPr>
          <p:cNvPr id="42" name="Google Shape;42;p11"/>
          <p:cNvSpPr txBox="1">
            <a:spLocks noGrp="1"/>
          </p:cNvSpPr>
          <p:nvPr>
            <p:ph type="title"/>
          </p:nvPr>
        </p:nvSpPr>
        <p:spPr>
          <a:xfrm>
            <a:off x="457200" y="274637"/>
            <a:ext cx="8229600" cy="11430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SzPts val="1400"/>
              <a:buChar char="●"/>
              <a:defRPr sz="4400">
                <a:solidFill>
                  <a:schemeClr val="dk2"/>
                </a:solidFill>
                <a:latin typeface="Arial"/>
                <a:ea typeface="Arial"/>
                <a:cs typeface="Arial"/>
                <a:sym typeface="Arial"/>
              </a:defRPr>
            </a:lvl1pPr>
            <a:lvl2pPr lvl="1" algn="ctr" rtl="0">
              <a:spcBef>
                <a:spcPts val="0"/>
              </a:spcBef>
              <a:spcAft>
                <a:spcPts val="0"/>
              </a:spcAft>
              <a:buSzPts val="1400"/>
              <a:buChar char="○"/>
              <a:defRPr sz="4400">
                <a:solidFill>
                  <a:schemeClr val="dk2"/>
                </a:solidFill>
                <a:latin typeface="Arial"/>
                <a:ea typeface="Arial"/>
                <a:cs typeface="Arial"/>
                <a:sym typeface="Arial"/>
              </a:defRPr>
            </a:lvl2pPr>
            <a:lvl3pPr lvl="2" algn="ctr" rtl="0">
              <a:spcBef>
                <a:spcPts val="0"/>
              </a:spcBef>
              <a:spcAft>
                <a:spcPts val="0"/>
              </a:spcAft>
              <a:buSzPts val="1400"/>
              <a:buChar char="■"/>
              <a:defRPr sz="4400">
                <a:solidFill>
                  <a:schemeClr val="dk2"/>
                </a:solidFill>
                <a:latin typeface="Arial"/>
                <a:ea typeface="Arial"/>
                <a:cs typeface="Arial"/>
                <a:sym typeface="Arial"/>
              </a:defRPr>
            </a:lvl3pPr>
            <a:lvl4pPr lvl="3" algn="ctr" rtl="0">
              <a:spcBef>
                <a:spcPts val="0"/>
              </a:spcBef>
              <a:spcAft>
                <a:spcPts val="0"/>
              </a:spcAft>
              <a:buSzPts val="1400"/>
              <a:buChar char="●"/>
              <a:defRPr sz="4400">
                <a:solidFill>
                  <a:schemeClr val="dk2"/>
                </a:solidFill>
                <a:latin typeface="Arial"/>
                <a:ea typeface="Arial"/>
                <a:cs typeface="Arial"/>
                <a:sym typeface="Arial"/>
              </a:defRPr>
            </a:lvl4pPr>
            <a:lvl5pPr lvl="4" algn="ctr" rtl="0">
              <a:spcBef>
                <a:spcPts val="0"/>
              </a:spcBef>
              <a:spcAft>
                <a:spcPts val="0"/>
              </a:spcAft>
              <a:buSzPts val="1400"/>
              <a:buChar char="○"/>
              <a:defRPr sz="4400">
                <a:solidFill>
                  <a:schemeClr val="dk2"/>
                </a:solidFill>
                <a:latin typeface="Arial"/>
                <a:ea typeface="Arial"/>
                <a:cs typeface="Arial"/>
                <a:sym typeface="Arial"/>
              </a:defRPr>
            </a:lvl5pPr>
            <a:lvl6pPr marL="457200" lvl="5" algn="ctr" rtl="0">
              <a:spcBef>
                <a:spcPts val="0"/>
              </a:spcBef>
              <a:spcAft>
                <a:spcPts val="0"/>
              </a:spcAft>
              <a:buSzPts val="1400"/>
              <a:buChar char="■"/>
              <a:defRPr sz="4400">
                <a:solidFill>
                  <a:schemeClr val="dk2"/>
                </a:solidFill>
                <a:latin typeface="Arial"/>
                <a:ea typeface="Arial"/>
                <a:cs typeface="Arial"/>
                <a:sym typeface="Arial"/>
              </a:defRPr>
            </a:lvl6pPr>
            <a:lvl7pPr marL="914400" lvl="6" algn="ctr" rtl="0">
              <a:spcBef>
                <a:spcPts val="0"/>
              </a:spcBef>
              <a:spcAft>
                <a:spcPts val="0"/>
              </a:spcAft>
              <a:buSzPts val="1400"/>
              <a:buChar char="●"/>
              <a:defRPr sz="4400">
                <a:solidFill>
                  <a:schemeClr val="dk2"/>
                </a:solidFill>
                <a:latin typeface="Arial"/>
                <a:ea typeface="Arial"/>
                <a:cs typeface="Arial"/>
                <a:sym typeface="Arial"/>
              </a:defRPr>
            </a:lvl7pPr>
            <a:lvl8pPr marL="1371600" lvl="7" algn="ctr" rtl="0">
              <a:spcBef>
                <a:spcPts val="0"/>
              </a:spcBef>
              <a:spcAft>
                <a:spcPts val="0"/>
              </a:spcAft>
              <a:buSzPts val="1400"/>
              <a:buChar char="○"/>
              <a:defRPr sz="4400">
                <a:solidFill>
                  <a:schemeClr val="dk2"/>
                </a:solidFill>
                <a:latin typeface="Arial"/>
                <a:ea typeface="Arial"/>
                <a:cs typeface="Arial"/>
                <a:sym typeface="Arial"/>
              </a:defRPr>
            </a:lvl8pPr>
            <a:lvl9pPr marL="1828800" lvl="8" algn="ctr" rtl="0">
              <a:spcBef>
                <a:spcPts val="0"/>
              </a:spcBef>
              <a:spcAft>
                <a:spcPts val="0"/>
              </a:spcAft>
              <a:buSzPts val="1400"/>
              <a:buChar char="■"/>
              <a:defRPr sz="4400">
                <a:solidFill>
                  <a:schemeClr val="dk2"/>
                </a:solidFill>
                <a:latin typeface="Arial"/>
                <a:ea typeface="Arial"/>
                <a:cs typeface="Arial"/>
                <a:sym typeface="Arial"/>
              </a:defRPr>
            </a:lvl9pPr>
          </a:lstStyle>
          <a:p>
            <a:endParaRPr/>
          </a:p>
        </p:txBody>
      </p:sp>
      <p:sp>
        <p:nvSpPr>
          <p:cNvPr id="43" name="Google Shape;43;p11"/>
          <p:cNvSpPr txBox="1">
            <a:spLocks noGrp="1"/>
          </p:cNvSpPr>
          <p:nvPr>
            <p:ph type="body" idx="1"/>
          </p:nvPr>
        </p:nvSpPr>
        <p:spPr>
          <a:xfrm>
            <a:off x="457200" y="1600200"/>
            <a:ext cx="8229600" cy="4525962"/>
          </a:xfrm>
          <a:prstGeom prst="rect">
            <a:avLst/>
          </a:prstGeom>
          <a:noFill/>
          <a:ln>
            <a:noFill/>
          </a:ln>
        </p:spPr>
        <p:txBody>
          <a:bodyPr spcFirstLastPara="1" wrap="square" lIns="91425" tIns="91425" rIns="91425" bIns="91425" anchor="t" anchorCtr="0">
            <a:noAutofit/>
          </a:bodyPr>
          <a:lstStyle>
            <a:lvl1pPr marL="457200" lvl="0" indent="-317500" algn="l" rtl="0">
              <a:spcBef>
                <a:spcPts val="640"/>
              </a:spcBef>
              <a:spcAft>
                <a:spcPts val="0"/>
              </a:spcAft>
              <a:buSzPts val="1400"/>
              <a:buFont typeface="Arial"/>
              <a:buChar char="●"/>
              <a:defRPr sz="3200">
                <a:solidFill>
                  <a:schemeClr val="dk1"/>
                </a:solidFill>
                <a:latin typeface="Arial"/>
                <a:ea typeface="Arial"/>
                <a:cs typeface="Arial"/>
                <a:sym typeface="Arial"/>
              </a:defRPr>
            </a:lvl1pPr>
            <a:lvl2pPr marL="914400" lvl="1" indent="-317500" algn="l" rtl="0">
              <a:spcBef>
                <a:spcPts val="0"/>
              </a:spcBef>
              <a:spcAft>
                <a:spcPts val="0"/>
              </a:spcAft>
              <a:buSzPts val="1400"/>
              <a:buFont typeface="Arial"/>
              <a:buChar char="●"/>
              <a:defRPr sz="2800">
                <a:solidFill>
                  <a:schemeClr val="dk1"/>
                </a:solidFill>
                <a:latin typeface="Arial"/>
                <a:ea typeface="Arial"/>
                <a:cs typeface="Arial"/>
                <a:sym typeface="Arial"/>
              </a:defRPr>
            </a:lvl2pPr>
            <a:lvl3pPr marL="1371600" lvl="2" indent="-317500" algn="l" rtl="0">
              <a:spcBef>
                <a:spcPts val="0"/>
              </a:spcBef>
              <a:spcAft>
                <a:spcPts val="0"/>
              </a:spcAft>
              <a:buSzPts val="1400"/>
              <a:buFont typeface="Arial"/>
              <a:buChar char="●"/>
              <a:defRPr sz="2400">
                <a:solidFill>
                  <a:schemeClr val="dk1"/>
                </a:solidFill>
                <a:latin typeface="Arial"/>
                <a:ea typeface="Arial"/>
                <a:cs typeface="Arial"/>
                <a:sym typeface="Arial"/>
              </a:defRPr>
            </a:lvl3pPr>
            <a:lvl4pPr marL="1828800" lvl="3" indent="-317500" algn="l" rtl="0">
              <a:spcBef>
                <a:spcPts val="0"/>
              </a:spcBef>
              <a:spcAft>
                <a:spcPts val="0"/>
              </a:spcAft>
              <a:buSzPts val="1400"/>
              <a:buFont typeface="Arial"/>
              <a:buChar char="●"/>
              <a:defRPr sz="2000">
                <a:solidFill>
                  <a:schemeClr val="dk1"/>
                </a:solidFill>
                <a:latin typeface="Arial"/>
                <a:ea typeface="Arial"/>
                <a:cs typeface="Arial"/>
                <a:sym typeface="Arial"/>
              </a:defRPr>
            </a:lvl4pPr>
            <a:lvl5pPr marL="2286000" lvl="4" indent="-317500" algn="l" rtl="0">
              <a:spcBef>
                <a:spcPts val="0"/>
              </a:spcBef>
              <a:spcAft>
                <a:spcPts val="0"/>
              </a:spcAft>
              <a:buSzPts val="1400"/>
              <a:buFont typeface="Arial"/>
              <a:buChar char="●"/>
              <a:defRPr sz="2000">
                <a:solidFill>
                  <a:schemeClr val="dk1"/>
                </a:solidFill>
                <a:latin typeface="Arial"/>
                <a:ea typeface="Arial"/>
                <a:cs typeface="Arial"/>
                <a:sym typeface="Arial"/>
              </a:defRPr>
            </a:lvl5pPr>
            <a:lvl6pPr marL="2743200" lvl="5" indent="-317500" algn="l" rtl="0">
              <a:spcBef>
                <a:spcPts val="0"/>
              </a:spcBef>
              <a:spcAft>
                <a:spcPts val="0"/>
              </a:spcAft>
              <a:buSzPts val="1400"/>
              <a:buFont typeface="Arial"/>
              <a:buChar char="●"/>
              <a:defRPr sz="2000">
                <a:solidFill>
                  <a:schemeClr val="dk1"/>
                </a:solidFill>
                <a:latin typeface="Arial"/>
                <a:ea typeface="Arial"/>
                <a:cs typeface="Arial"/>
                <a:sym typeface="Arial"/>
              </a:defRPr>
            </a:lvl6pPr>
            <a:lvl7pPr marL="3200400" lvl="6" indent="-317500" algn="l" rtl="0">
              <a:spcBef>
                <a:spcPts val="0"/>
              </a:spcBef>
              <a:spcAft>
                <a:spcPts val="0"/>
              </a:spcAft>
              <a:buSzPts val="1400"/>
              <a:buFont typeface="Arial"/>
              <a:buChar char="●"/>
              <a:defRPr sz="2000">
                <a:solidFill>
                  <a:schemeClr val="dk1"/>
                </a:solidFill>
                <a:latin typeface="Arial"/>
                <a:ea typeface="Arial"/>
                <a:cs typeface="Arial"/>
                <a:sym typeface="Arial"/>
              </a:defRPr>
            </a:lvl7pPr>
            <a:lvl8pPr marL="3657600" lvl="7" indent="-317500" algn="l" rtl="0">
              <a:spcBef>
                <a:spcPts val="0"/>
              </a:spcBef>
              <a:spcAft>
                <a:spcPts val="0"/>
              </a:spcAft>
              <a:buSzPts val="1400"/>
              <a:buFont typeface="Arial"/>
              <a:buChar char="●"/>
              <a:defRPr sz="2000">
                <a:solidFill>
                  <a:schemeClr val="dk1"/>
                </a:solidFill>
                <a:latin typeface="Arial"/>
                <a:ea typeface="Arial"/>
                <a:cs typeface="Arial"/>
                <a:sym typeface="Arial"/>
              </a:defRPr>
            </a:lvl8pPr>
            <a:lvl9pPr marL="4114800" lvl="8" indent="-317500" algn="l" rtl="0">
              <a:spcBef>
                <a:spcPts val="0"/>
              </a:spcBef>
              <a:spcAft>
                <a:spcPts val="0"/>
              </a:spcAft>
              <a:buSzPts val="1400"/>
              <a:buFont typeface="Arial"/>
              <a:buChar char="●"/>
              <a:defRPr sz="2000">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44"/>
        <p:cNvGrpSpPr/>
        <p:nvPr/>
      </p:nvGrpSpPr>
      <p:grpSpPr>
        <a:xfrm>
          <a:off x="0" y="0"/>
          <a:ext cx="0" cy="0"/>
          <a:chOff x="0" y="0"/>
          <a:chExt cx="0" cy="0"/>
        </a:xfrm>
      </p:grpSpPr>
      <p:sp>
        <p:nvSpPr>
          <p:cNvPr id="45" name="Google Shape;45;p12"/>
          <p:cNvSpPr txBox="1">
            <a:spLocks noGrp="1"/>
          </p:cNvSpPr>
          <p:nvPr>
            <p:ph type="ctrTitle"/>
          </p:nvPr>
        </p:nvSpPr>
        <p:spPr>
          <a:xfrm>
            <a:off x="685800" y="2130425"/>
            <a:ext cx="7772400" cy="1470025"/>
          </a:xfrm>
          <a:prstGeom prst="rect">
            <a:avLst/>
          </a:prstGeom>
          <a:noFill/>
          <a:ln>
            <a:noFill/>
          </a:ln>
        </p:spPr>
        <p:txBody>
          <a:bodyPr spcFirstLastPara="1" wrap="square" lIns="91425" tIns="91425" rIns="91425" bIns="91425" anchor="t" anchorCtr="0">
            <a:noAutofit/>
          </a:bodyPr>
          <a:lstStyle>
            <a:lvl1pPr marL="0" marR="0" lvl="0" indent="-88900" algn="ctr" rtl="0">
              <a:spcBef>
                <a:spcPts val="0"/>
              </a:spcBef>
              <a:spcAft>
                <a:spcPts val="0"/>
              </a:spcAft>
              <a:buSzPts val="1400"/>
              <a:buChar char="●"/>
              <a:defRPr sz="4400" b="0" i="0" u="none" strike="noStrike" cap="none">
                <a:solidFill>
                  <a:schemeClr val="dk2"/>
                </a:solidFill>
                <a:latin typeface="Arial"/>
                <a:ea typeface="Arial"/>
                <a:cs typeface="Arial"/>
                <a:sym typeface="Arial"/>
              </a:defRPr>
            </a:lvl1pPr>
            <a:lvl2pPr marL="0" marR="0" lvl="1" indent="-88900" algn="ctr" rtl="0">
              <a:spcBef>
                <a:spcPts val="0"/>
              </a:spcBef>
              <a:spcAft>
                <a:spcPts val="0"/>
              </a:spcAft>
              <a:buSzPts val="1400"/>
              <a:buChar char="○"/>
              <a:defRPr sz="4400" b="0" i="0" u="none" strike="noStrike" cap="none">
                <a:solidFill>
                  <a:schemeClr val="dk2"/>
                </a:solidFill>
                <a:latin typeface="Arial"/>
                <a:ea typeface="Arial"/>
                <a:cs typeface="Arial"/>
                <a:sym typeface="Arial"/>
              </a:defRPr>
            </a:lvl2pPr>
            <a:lvl3pPr marL="0" marR="0" lvl="2" indent="-88900" algn="ctr" rtl="0">
              <a:spcBef>
                <a:spcPts val="0"/>
              </a:spcBef>
              <a:spcAft>
                <a:spcPts val="0"/>
              </a:spcAft>
              <a:buSzPts val="1400"/>
              <a:buChar char="■"/>
              <a:defRPr sz="4400" b="0" i="0" u="none" strike="noStrike" cap="none">
                <a:solidFill>
                  <a:schemeClr val="dk2"/>
                </a:solidFill>
                <a:latin typeface="Arial"/>
                <a:ea typeface="Arial"/>
                <a:cs typeface="Arial"/>
                <a:sym typeface="Arial"/>
              </a:defRPr>
            </a:lvl3pPr>
            <a:lvl4pPr marL="0" marR="0" lvl="3" indent="-88900" algn="ctr" rtl="0">
              <a:spcBef>
                <a:spcPts val="0"/>
              </a:spcBef>
              <a:spcAft>
                <a:spcPts val="0"/>
              </a:spcAft>
              <a:buSzPts val="1400"/>
              <a:buChar char="●"/>
              <a:defRPr sz="4400" b="0" i="0" u="none" strike="noStrike" cap="none">
                <a:solidFill>
                  <a:schemeClr val="dk2"/>
                </a:solidFill>
                <a:latin typeface="Arial"/>
                <a:ea typeface="Arial"/>
                <a:cs typeface="Arial"/>
                <a:sym typeface="Arial"/>
              </a:defRPr>
            </a:lvl4pPr>
            <a:lvl5pPr marL="0" marR="0" lvl="4" indent="-88900" algn="ctr" rtl="0">
              <a:spcBef>
                <a:spcPts val="0"/>
              </a:spcBef>
              <a:spcAft>
                <a:spcPts val="0"/>
              </a:spcAft>
              <a:buSzPts val="1400"/>
              <a:buChar char="○"/>
              <a:defRPr sz="4400" b="0" i="0" u="none" strike="noStrike" cap="none">
                <a:solidFill>
                  <a:schemeClr val="dk2"/>
                </a:solidFill>
                <a:latin typeface="Arial"/>
                <a:ea typeface="Arial"/>
                <a:cs typeface="Arial"/>
                <a:sym typeface="Arial"/>
              </a:defRPr>
            </a:lvl5pPr>
            <a:lvl6pPr marL="457200" marR="0" lvl="5" indent="-88900" algn="ctr" rtl="0">
              <a:spcBef>
                <a:spcPts val="0"/>
              </a:spcBef>
              <a:spcAft>
                <a:spcPts val="0"/>
              </a:spcAft>
              <a:buSzPts val="1400"/>
              <a:buChar char="■"/>
              <a:defRPr sz="4400" b="0" i="0" u="none" strike="noStrike" cap="none">
                <a:solidFill>
                  <a:schemeClr val="dk2"/>
                </a:solidFill>
                <a:latin typeface="Arial"/>
                <a:ea typeface="Arial"/>
                <a:cs typeface="Arial"/>
                <a:sym typeface="Arial"/>
              </a:defRPr>
            </a:lvl6pPr>
            <a:lvl7pPr marL="914400" marR="0" lvl="6" indent="-88900" algn="ctr" rtl="0">
              <a:spcBef>
                <a:spcPts val="0"/>
              </a:spcBef>
              <a:spcAft>
                <a:spcPts val="0"/>
              </a:spcAft>
              <a:buSzPts val="1400"/>
              <a:buChar char="●"/>
              <a:defRPr sz="4400" b="0" i="0" u="none" strike="noStrike" cap="none">
                <a:solidFill>
                  <a:schemeClr val="dk2"/>
                </a:solidFill>
                <a:latin typeface="Arial"/>
                <a:ea typeface="Arial"/>
                <a:cs typeface="Arial"/>
                <a:sym typeface="Arial"/>
              </a:defRPr>
            </a:lvl7pPr>
            <a:lvl8pPr marL="1371600" marR="0" lvl="7" indent="-88900" algn="ctr" rtl="0">
              <a:spcBef>
                <a:spcPts val="0"/>
              </a:spcBef>
              <a:spcAft>
                <a:spcPts val="0"/>
              </a:spcAft>
              <a:buSzPts val="1400"/>
              <a:buChar char="○"/>
              <a:defRPr sz="4400" b="0" i="0" u="none" strike="noStrike" cap="none">
                <a:solidFill>
                  <a:schemeClr val="dk2"/>
                </a:solidFill>
                <a:latin typeface="Arial"/>
                <a:ea typeface="Arial"/>
                <a:cs typeface="Arial"/>
                <a:sym typeface="Arial"/>
              </a:defRPr>
            </a:lvl8pPr>
            <a:lvl9pPr marL="1828800" marR="0" lvl="8" indent="-88900" algn="ctr" rtl="0">
              <a:spcBef>
                <a:spcPts val="0"/>
              </a:spcBef>
              <a:spcAft>
                <a:spcPts val="0"/>
              </a:spcAft>
              <a:buSzPts val="1400"/>
              <a:buChar char="■"/>
              <a:defRPr sz="4400" b="0" i="0" u="none" strike="noStrike" cap="none">
                <a:solidFill>
                  <a:schemeClr val="dk2"/>
                </a:solidFill>
                <a:latin typeface="Arial"/>
                <a:ea typeface="Arial"/>
                <a:cs typeface="Arial"/>
                <a:sym typeface="Arial"/>
              </a:defRPr>
            </a:lvl9pPr>
          </a:lstStyle>
          <a:p>
            <a:endParaRPr/>
          </a:p>
        </p:txBody>
      </p:sp>
      <p:sp>
        <p:nvSpPr>
          <p:cNvPr id="46" name="Google Shape;46;p12"/>
          <p:cNvSpPr txBox="1">
            <a:spLocks noGrp="1"/>
          </p:cNvSpPr>
          <p:nvPr>
            <p:ph type="subTitle" idx="1"/>
          </p:nvPr>
        </p:nvSpPr>
        <p:spPr>
          <a:xfrm>
            <a:off x="1371600" y="3886200"/>
            <a:ext cx="6400800" cy="1752600"/>
          </a:xfrm>
          <a:prstGeom prst="rect">
            <a:avLst/>
          </a:prstGeom>
          <a:noFill/>
          <a:ln>
            <a:noFill/>
          </a:ln>
        </p:spPr>
        <p:txBody>
          <a:bodyPr spcFirstLastPara="1" wrap="square" lIns="91425" tIns="91425" rIns="91425" bIns="91425" anchor="t" anchorCtr="0">
            <a:noAutofit/>
          </a:bodyPr>
          <a:lstStyle>
            <a:lvl1pPr marL="0" marR="0" lvl="0" indent="0" algn="ctr" rtl="0">
              <a:spcBef>
                <a:spcPts val="640"/>
              </a:spcBef>
              <a:spcAft>
                <a:spcPts val="0"/>
              </a:spcAft>
              <a:buClr>
                <a:schemeClr val="dk1"/>
              </a:buClr>
              <a:buSzPts val="1400"/>
              <a:buFont typeface="Arial"/>
              <a:buNone/>
              <a:defRPr sz="3200" b="0" i="0" u="none" strike="noStrike" cap="none">
                <a:solidFill>
                  <a:schemeClr val="dk1"/>
                </a:solidFill>
                <a:latin typeface="Arial"/>
                <a:ea typeface="Arial"/>
                <a:cs typeface="Arial"/>
                <a:sym typeface="Arial"/>
              </a:defRPr>
            </a:lvl1pPr>
            <a:lvl2pPr marL="457200" marR="0" lvl="1" indent="0" algn="ctr" rtl="0">
              <a:spcBef>
                <a:spcPts val="0"/>
              </a:spcBef>
              <a:spcAft>
                <a:spcPts val="0"/>
              </a:spcAft>
              <a:buClr>
                <a:schemeClr val="dk1"/>
              </a:buClr>
              <a:buSzPts val="1400"/>
              <a:buFont typeface="Arial"/>
              <a:buNone/>
              <a:defRPr sz="2800" b="0" i="0" u="none" strike="noStrike" cap="none">
                <a:solidFill>
                  <a:schemeClr val="dk1"/>
                </a:solidFill>
                <a:latin typeface="Arial"/>
                <a:ea typeface="Arial"/>
                <a:cs typeface="Arial"/>
                <a:sym typeface="Arial"/>
              </a:defRPr>
            </a:lvl2pPr>
            <a:lvl3pPr marL="914400" marR="0" lvl="2" indent="0" algn="ctr" rtl="0">
              <a:spcBef>
                <a:spcPts val="0"/>
              </a:spcBef>
              <a:spcAft>
                <a:spcPts val="0"/>
              </a:spcAft>
              <a:buClr>
                <a:schemeClr val="dk1"/>
              </a:buClr>
              <a:buSzPts val="1400"/>
              <a:buFont typeface="Arial"/>
              <a:buNone/>
              <a:defRPr sz="2400" b="0" i="0" u="none" strike="noStrike" cap="none">
                <a:solidFill>
                  <a:schemeClr val="dk1"/>
                </a:solidFill>
                <a:latin typeface="Arial"/>
                <a:ea typeface="Arial"/>
                <a:cs typeface="Arial"/>
                <a:sym typeface="Arial"/>
              </a:defRPr>
            </a:lvl3pPr>
            <a:lvl4pPr marL="1371600" marR="0" lvl="3" indent="0" algn="ctr" rtl="0">
              <a:spcBef>
                <a:spcPts val="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4pPr>
            <a:lvl5pPr marL="1828800" marR="0" lvl="4" indent="0" algn="ctr" rtl="0">
              <a:spcBef>
                <a:spcPts val="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5pPr>
            <a:lvl6pPr marL="2286000" marR="0" lvl="5" indent="0" algn="ctr" rtl="0">
              <a:spcBef>
                <a:spcPts val="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6pPr>
            <a:lvl7pPr marL="2743200" marR="0" lvl="6" indent="0" algn="ctr" rtl="0">
              <a:spcBef>
                <a:spcPts val="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7pPr>
            <a:lvl8pPr marL="3200400" marR="0" lvl="7" indent="0" algn="ctr" rtl="0">
              <a:spcBef>
                <a:spcPts val="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8pPr>
            <a:lvl9pPr marL="3657600" marR="0" lvl="8" indent="0" algn="ctr" rtl="0">
              <a:spcBef>
                <a:spcPts val="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VERTICAL_TEXT" type="vertTx">
  <p:cSld name="VERTICAL_TEXT">
    <p:spTree>
      <p:nvGrpSpPr>
        <p:cNvPr id="1" name="Shape 14"/>
        <p:cNvGrpSpPr/>
        <p:nvPr/>
      </p:nvGrpSpPr>
      <p:grpSpPr>
        <a:xfrm>
          <a:off x="0" y="0"/>
          <a:ext cx="0" cy="0"/>
          <a:chOff x="0" y="0"/>
          <a:chExt cx="0" cy="0"/>
        </a:xfrm>
      </p:grpSpPr>
      <p:sp>
        <p:nvSpPr>
          <p:cNvPr id="15" name="Google Shape;15;p3"/>
          <p:cNvSpPr txBox="1">
            <a:spLocks noGrp="1"/>
          </p:cNvSpPr>
          <p:nvPr>
            <p:ph type="title"/>
          </p:nvPr>
        </p:nvSpPr>
        <p:spPr>
          <a:xfrm>
            <a:off x="457200" y="274637"/>
            <a:ext cx="8229600" cy="11430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SzPts val="1400"/>
              <a:buChar char="●"/>
              <a:defRPr sz="4400">
                <a:solidFill>
                  <a:schemeClr val="dk2"/>
                </a:solidFill>
                <a:latin typeface="Arial"/>
                <a:ea typeface="Arial"/>
                <a:cs typeface="Arial"/>
                <a:sym typeface="Arial"/>
              </a:defRPr>
            </a:lvl1pPr>
            <a:lvl2pPr lvl="1" algn="ctr" rtl="0">
              <a:spcBef>
                <a:spcPts val="0"/>
              </a:spcBef>
              <a:spcAft>
                <a:spcPts val="0"/>
              </a:spcAft>
              <a:buSzPts val="1400"/>
              <a:buChar char="○"/>
              <a:defRPr sz="4400">
                <a:solidFill>
                  <a:schemeClr val="dk2"/>
                </a:solidFill>
                <a:latin typeface="Arial"/>
                <a:ea typeface="Arial"/>
                <a:cs typeface="Arial"/>
                <a:sym typeface="Arial"/>
              </a:defRPr>
            </a:lvl2pPr>
            <a:lvl3pPr lvl="2" algn="ctr" rtl="0">
              <a:spcBef>
                <a:spcPts val="0"/>
              </a:spcBef>
              <a:spcAft>
                <a:spcPts val="0"/>
              </a:spcAft>
              <a:buSzPts val="1400"/>
              <a:buChar char="■"/>
              <a:defRPr sz="4400">
                <a:solidFill>
                  <a:schemeClr val="dk2"/>
                </a:solidFill>
                <a:latin typeface="Arial"/>
                <a:ea typeface="Arial"/>
                <a:cs typeface="Arial"/>
                <a:sym typeface="Arial"/>
              </a:defRPr>
            </a:lvl3pPr>
            <a:lvl4pPr lvl="3" algn="ctr" rtl="0">
              <a:spcBef>
                <a:spcPts val="0"/>
              </a:spcBef>
              <a:spcAft>
                <a:spcPts val="0"/>
              </a:spcAft>
              <a:buSzPts val="1400"/>
              <a:buChar char="●"/>
              <a:defRPr sz="4400">
                <a:solidFill>
                  <a:schemeClr val="dk2"/>
                </a:solidFill>
                <a:latin typeface="Arial"/>
                <a:ea typeface="Arial"/>
                <a:cs typeface="Arial"/>
                <a:sym typeface="Arial"/>
              </a:defRPr>
            </a:lvl4pPr>
            <a:lvl5pPr lvl="4" algn="ctr" rtl="0">
              <a:spcBef>
                <a:spcPts val="0"/>
              </a:spcBef>
              <a:spcAft>
                <a:spcPts val="0"/>
              </a:spcAft>
              <a:buSzPts val="1400"/>
              <a:buChar char="○"/>
              <a:defRPr sz="4400">
                <a:solidFill>
                  <a:schemeClr val="dk2"/>
                </a:solidFill>
                <a:latin typeface="Arial"/>
                <a:ea typeface="Arial"/>
                <a:cs typeface="Arial"/>
                <a:sym typeface="Arial"/>
              </a:defRPr>
            </a:lvl5pPr>
            <a:lvl6pPr marL="457200" lvl="5" algn="ctr" rtl="0">
              <a:spcBef>
                <a:spcPts val="0"/>
              </a:spcBef>
              <a:spcAft>
                <a:spcPts val="0"/>
              </a:spcAft>
              <a:buSzPts val="1400"/>
              <a:buChar char="■"/>
              <a:defRPr sz="4400">
                <a:solidFill>
                  <a:schemeClr val="dk2"/>
                </a:solidFill>
                <a:latin typeface="Arial"/>
                <a:ea typeface="Arial"/>
                <a:cs typeface="Arial"/>
                <a:sym typeface="Arial"/>
              </a:defRPr>
            </a:lvl6pPr>
            <a:lvl7pPr marL="914400" lvl="6" algn="ctr" rtl="0">
              <a:spcBef>
                <a:spcPts val="0"/>
              </a:spcBef>
              <a:spcAft>
                <a:spcPts val="0"/>
              </a:spcAft>
              <a:buSzPts val="1400"/>
              <a:buChar char="●"/>
              <a:defRPr sz="4400">
                <a:solidFill>
                  <a:schemeClr val="dk2"/>
                </a:solidFill>
                <a:latin typeface="Arial"/>
                <a:ea typeface="Arial"/>
                <a:cs typeface="Arial"/>
                <a:sym typeface="Arial"/>
              </a:defRPr>
            </a:lvl7pPr>
            <a:lvl8pPr marL="1371600" lvl="7" algn="ctr" rtl="0">
              <a:spcBef>
                <a:spcPts val="0"/>
              </a:spcBef>
              <a:spcAft>
                <a:spcPts val="0"/>
              </a:spcAft>
              <a:buSzPts val="1400"/>
              <a:buChar char="○"/>
              <a:defRPr sz="4400">
                <a:solidFill>
                  <a:schemeClr val="dk2"/>
                </a:solidFill>
                <a:latin typeface="Arial"/>
                <a:ea typeface="Arial"/>
                <a:cs typeface="Arial"/>
                <a:sym typeface="Arial"/>
              </a:defRPr>
            </a:lvl8pPr>
            <a:lvl9pPr marL="1828800" lvl="8" algn="ctr" rtl="0">
              <a:spcBef>
                <a:spcPts val="0"/>
              </a:spcBef>
              <a:spcAft>
                <a:spcPts val="0"/>
              </a:spcAft>
              <a:buSzPts val="1400"/>
              <a:buChar char="■"/>
              <a:defRPr sz="4400">
                <a:solidFill>
                  <a:schemeClr val="dk2"/>
                </a:solidFill>
                <a:latin typeface="Arial"/>
                <a:ea typeface="Arial"/>
                <a:cs typeface="Arial"/>
                <a:sym typeface="Arial"/>
              </a:defRPr>
            </a:lvl9pPr>
          </a:lstStyle>
          <a:p>
            <a:endParaRPr/>
          </a:p>
        </p:txBody>
      </p:sp>
      <p:sp>
        <p:nvSpPr>
          <p:cNvPr id="16" name="Google Shape;16;p3"/>
          <p:cNvSpPr txBox="1">
            <a:spLocks noGrp="1"/>
          </p:cNvSpPr>
          <p:nvPr>
            <p:ph type="body" idx="1"/>
          </p:nvPr>
        </p:nvSpPr>
        <p:spPr>
          <a:xfrm>
            <a:off x="457200" y="1600200"/>
            <a:ext cx="8229600" cy="4525962"/>
          </a:xfrm>
          <a:prstGeom prst="rect">
            <a:avLst/>
          </a:prstGeom>
          <a:noFill/>
          <a:ln>
            <a:noFill/>
          </a:ln>
        </p:spPr>
        <p:txBody>
          <a:bodyPr spcFirstLastPara="1" wrap="square" lIns="91425" tIns="91425" rIns="91425" bIns="91425" anchor="t" anchorCtr="0">
            <a:noAutofit/>
          </a:bodyPr>
          <a:lstStyle>
            <a:lvl1pPr marL="457200" lvl="0" indent="-317500" algn="l" rtl="0">
              <a:spcBef>
                <a:spcPts val="640"/>
              </a:spcBef>
              <a:spcAft>
                <a:spcPts val="0"/>
              </a:spcAft>
              <a:buSzPts val="1400"/>
              <a:buFont typeface="Arial"/>
              <a:buChar char="●"/>
              <a:defRPr sz="3200">
                <a:solidFill>
                  <a:schemeClr val="dk1"/>
                </a:solidFill>
                <a:latin typeface="Arial"/>
                <a:ea typeface="Arial"/>
                <a:cs typeface="Arial"/>
                <a:sym typeface="Arial"/>
              </a:defRPr>
            </a:lvl1pPr>
            <a:lvl2pPr marL="914400" lvl="1" indent="-317500" algn="l" rtl="0">
              <a:spcBef>
                <a:spcPts val="0"/>
              </a:spcBef>
              <a:spcAft>
                <a:spcPts val="0"/>
              </a:spcAft>
              <a:buSzPts val="1400"/>
              <a:buFont typeface="Arial"/>
              <a:buChar char="●"/>
              <a:defRPr sz="2800">
                <a:solidFill>
                  <a:schemeClr val="dk1"/>
                </a:solidFill>
                <a:latin typeface="Arial"/>
                <a:ea typeface="Arial"/>
                <a:cs typeface="Arial"/>
                <a:sym typeface="Arial"/>
              </a:defRPr>
            </a:lvl2pPr>
            <a:lvl3pPr marL="1371600" lvl="2" indent="-317500" algn="l" rtl="0">
              <a:spcBef>
                <a:spcPts val="0"/>
              </a:spcBef>
              <a:spcAft>
                <a:spcPts val="0"/>
              </a:spcAft>
              <a:buSzPts val="1400"/>
              <a:buFont typeface="Arial"/>
              <a:buChar char="●"/>
              <a:defRPr sz="2400">
                <a:solidFill>
                  <a:schemeClr val="dk1"/>
                </a:solidFill>
                <a:latin typeface="Arial"/>
                <a:ea typeface="Arial"/>
                <a:cs typeface="Arial"/>
                <a:sym typeface="Arial"/>
              </a:defRPr>
            </a:lvl3pPr>
            <a:lvl4pPr marL="1828800" lvl="3" indent="-317500" algn="l" rtl="0">
              <a:spcBef>
                <a:spcPts val="0"/>
              </a:spcBef>
              <a:spcAft>
                <a:spcPts val="0"/>
              </a:spcAft>
              <a:buSzPts val="1400"/>
              <a:buFont typeface="Arial"/>
              <a:buChar char="●"/>
              <a:defRPr sz="2000">
                <a:solidFill>
                  <a:schemeClr val="dk1"/>
                </a:solidFill>
                <a:latin typeface="Arial"/>
                <a:ea typeface="Arial"/>
                <a:cs typeface="Arial"/>
                <a:sym typeface="Arial"/>
              </a:defRPr>
            </a:lvl4pPr>
            <a:lvl5pPr marL="2286000" lvl="4" indent="-317500" algn="l" rtl="0">
              <a:spcBef>
                <a:spcPts val="0"/>
              </a:spcBef>
              <a:spcAft>
                <a:spcPts val="0"/>
              </a:spcAft>
              <a:buSzPts val="1400"/>
              <a:buFont typeface="Arial"/>
              <a:buChar char="●"/>
              <a:defRPr sz="2000">
                <a:solidFill>
                  <a:schemeClr val="dk1"/>
                </a:solidFill>
                <a:latin typeface="Arial"/>
                <a:ea typeface="Arial"/>
                <a:cs typeface="Arial"/>
                <a:sym typeface="Arial"/>
              </a:defRPr>
            </a:lvl5pPr>
            <a:lvl6pPr marL="2743200" lvl="5" indent="-317500" algn="l" rtl="0">
              <a:spcBef>
                <a:spcPts val="0"/>
              </a:spcBef>
              <a:spcAft>
                <a:spcPts val="0"/>
              </a:spcAft>
              <a:buSzPts val="1400"/>
              <a:buFont typeface="Arial"/>
              <a:buChar char="●"/>
              <a:defRPr sz="2000">
                <a:solidFill>
                  <a:schemeClr val="dk1"/>
                </a:solidFill>
                <a:latin typeface="Arial"/>
                <a:ea typeface="Arial"/>
                <a:cs typeface="Arial"/>
                <a:sym typeface="Arial"/>
              </a:defRPr>
            </a:lvl6pPr>
            <a:lvl7pPr marL="3200400" lvl="6" indent="-317500" algn="l" rtl="0">
              <a:spcBef>
                <a:spcPts val="0"/>
              </a:spcBef>
              <a:spcAft>
                <a:spcPts val="0"/>
              </a:spcAft>
              <a:buSzPts val="1400"/>
              <a:buFont typeface="Arial"/>
              <a:buChar char="●"/>
              <a:defRPr sz="2000">
                <a:solidFill>
                  <a:schemeClr val="dk1"/>
                </a:solidFill>
                <a:latin typeface="Arial"/>
                <a:ea typeface="Arial"/>
                <a:cs typeface="Arial"/>
                <a:sym typeface="Arial"/>
              </a:defRPr>
            </a:lvl7pPr>
            <a:lvl8pPr marL="3657600" lvl="7" indent="-317500" algn="l" rtl="0">
              <a:spcBef>
                <a:spcPts val="0"/>
              </a:spcBef>
              <a:spcAft>
                <a:spcPts val="0"/>
              </a:spcAft>
              <a:buSzPts val="1400"/>
              <a:buFont typeface="Arial"/>
              <a:buChar char="●"/>
              <a:defRPr sz="2000">
                <a:solidFill>
                  <a:schemeClr val="dk1"/>
                </a:solidFill>
                <a:latin typeface="Arial"/>
                <a:ea typeface="Arial"/>
                <a:cs typeface="Arial"/>
                <a:sym typeface="Arial"/>
              </a:defRPr>
            </a:lvl8pPr>
            <a:lvl9pPr marL="4114800" lvl="8" indent="-317500" algn="l" rtl="0">
              <a:spcBef>
                <a:spcPts val="0"/>
              </a:spcBef>
              <a:spcAft>
                <a:spcPts val="0"/>
              </a:spcAft>
              <a:buSzPts val="1400"/>
              <a:buFont typeface="Arial"/>
              <a:buChar char="●"/>
              <a:defRPr sz="2000">
                <a:solidFill>
                  <a:schemeClr val="dk1"/>
                </a:solidFill>
                <a:latin typeface="Arial"/>
                <a:ea typeface="Arial"/>
                <a:cs typeface="Arial"/>
                <a:sym typeface="Arial"/>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PICTURE_WITH_CAPTION_TEXT" type="picTx">
  <p:cSld name="PICTURE_WITH_CAPTION_TEXT">
    <p:spTree>
      <p:nvGrpSpPr>
        <p:cNvPr id="1" name="Shape 17"/>
        <p:cNvGrpSpPr/>
        <p:nvPr/>
      </p:nvGrpSpPr>
      <p:grpSpPr>
        <a:xfrm>
          <a:off x="0" y="0"/>
          <a:ext cx="0" cy="0"/>
          <a:chOff x="0" y="0"/>
          <a:chExt cx="0" cy="0"/>
        </a:xfrm>
      </p:grpSpPr>
      <p:sp>
        <p:nvSpPr>
          <p:cNvPr id="18" name="Google Shape;18;p4"/>
          <p:cNvSpPr txBox="1">
            <a:spLocks noGrp="1"/>
          </p:cNvSpPr>
          <p:nvPr>
            <p:ph type="title"/>
          </p:nvPr>
        </p:nvSpPr>
        <p:spPr>
          <a:xfrm>
            <a:off x="1792288" y="4800600"/>
            <a:ext cx="5486400" cy="566738"/>
          </a:xfrm>
          <a:prstGeom prst="rect">
            <a:avLst/>
          </a:prstGeom>
          <a:noFill/>
          <a:ln>
            <a:noFill/>
          </a:ln>
        </p:spPr>
        <p:txBody>
          <a:bodyPr spcFirstLastPara="1" wrap="square" lIns="91425" tIns="91425" rIns="91425" bIns="91425" anchor="b" anchorCtr="0">
            <a:noAutofit/>
          </a:bodyPr>
          <a:lstStyle>
            <a:lvl1pPr lvl="0" algn="l" rtl="0">
              <a:spcBef>
                <a:spcPts val="0"/>
              </a:spcBef>
              <a:spcAft>
                <a:spcPts val="0"/>
              </a:spcAft>
              <a:buSzPts val="1400"/>
              <a:buChar char="●"/>
              <a:defRPr sz="2000" b="1"/>
            </a:lvl1pPr>
            <a:lvl2pPr lvl="1">
              <a:spcBef>
                <a:spcPts val="0"/>
              </a:spcBef>
              <a:spcAft>
                <a:spcPts val="0"/>
              </a:spcAft>
              <a:buSzPts val="1400"/>
              <a:buChar char="○"/>
              <a:defRPr/>
            </a:lvl2pPr>
            <a:lvl3pPr lvl="2">
              <a:spcBef>
                <a:spcPts val="0"/>
              </a:spcBef>
              <a:spcAft>
                <a:spcPts val="0"/>
              </a:spcAft>
              <a:buSzPts val="1400"/>
              <a:buChar char="■"/>
              <a:defRPr/>
            </a:lvl3pPr>
            <a:lvl4pPr lvl="3">
              <a:spcBef>
                <a:spcPts val="0"/>
              </a:spcBef>
              <a:spcAft>
                <a:spcPts val="0"/>
              </a:spcAft>
              <a:buSzPts val="1400"/>
              <a:buChar char="●"/>
              <a:defRPr/>
            </a:lvl4pPr>
            <a:lvl5pPr lvl="4">
              <a:spcBef>
                <a:spcPts val="0"/>
              </a:spcBef>
              <a:spcAft>
                <a:spcPts val="0"/>
              </a:spcAft>
              <a:buSzPts val="1400"/>
              <a:buChar char="○"/>
              <a:defRPr/>
            </a:lvl5pPr>
            <a:lvl6pPr lvl="5">
              <a:spcBef>
                <a:spcPts val="0"/>
              </a:spcBef>
              <a:spcAft>
                <a:spcPts val="0"/>
              </a:spcAft>
              <a:buSzPts val="1400"/>
              <a:buChar char="■"/>
              <a:defRPr/>
            </a:lvl6pPr>
            <a:lvl7pPr lvl="6">
              <a:spcBef>
                <a:spcPts val="0"/>
              </a:spcBef>
              <a:spcAft>
                <a:spcPts val="0"/>
              </a:spcAft>
              <a:buSzPts val="1400"/>
              <a:buChar char="●"/>
              <a:defRPr/>
            </a:lvl7pPr>
            <a:lvl8pPr lvl="7">
              <a:spcBef>
                <a:spcPts val="0"/>
              </a:spcBef>
              <a:spcAft>
                <a:spcPts val="0"/>
              </a:spcAft>
              <a:buSzPts val="1400"/>
              <a:buChar char="○"/>
              <a:defRPr/>
            </a:lvl8pPr>
            <a:lvl9pPr lvl="8">
              <a:spcBef>
                <a:spcPts val="0"/>
              </a:spcBef>
              <a:spcAft>
                <a:spcPts val="0"/>
              </a:spcAft>
              <a:buSzPts val="1400"/>
              <a:buChar char="■"/>
              <a:defRPr/>
            </a:lvl9pPr>
          </a:lstStyle>
          <a:p>
            <a:endParaRPr/>
          </a:p>
        </p:txBody>
      </p:sp>
      <p:sp>
        <p:nvSpPr>
          <p:cNvPr id="19" name="Google Shape;19;p4"/>
          <p:cNvSpPr>
            <a:spLocks noGrp="1"/>
          </p:cNvSpPr>
          <p:nvPr>
            <p:ph type="pic" idx="2"/>
          </p:nvPr>
        </p:nvSpPr>
        <p:spPr>
          <a:xfrm>
            <a:off x="1792288" y="612775"/>
            <a:ext cx="5486400" cy="4114800"/>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Clr>
                <a:schemeClr val="dk1"/>
              </a:buClr>
              <a:buSzPts val="1400"/>
              <a:buFont typeface="Arial"/>
              <a:buNone/>
              <a:defRPr sz="32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Clr>
                <a:schemeClr val="dk1"/>
              </a:buClr>
              <a:buSzPts val="1400"/>
              <a:buFont typeface="Arial"/>
              <a:buNone/>
              <a:defRPr sz="2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Clr>
                <a:schemeClr val="dk1"/>
              </a:buClr>
              <a:buSzPts val="1400"/>
              <a:buFont typeface="Arial"/>
              <a:buNone/>
              <a:defRPr sz="24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9pPr>
          </a:lstStyle>
          <a:p>
            <a:endParaRPr/>
          </a:p>
        </p:txBody>
      </p:sp>
      <p:sp>
        <p:nvSpPr>
          <p:cNvPr id="20" name="Google Shape;20;p4"/>
          <p:cNvSpPr txBox="1">
            <a:spLocks noGrp="1"/>
          </p:cNvSpPr>
          <p:nvPr>
            <p:ph type="body" idx="1"/>
          </p:nvPr>
        </p:nvSpPr>
        <p:spPr>
          <a:xfrm>
            <a:off x="1792288" y="5367338"/>
            <a:ext cx="5486400" cy="804862"/>
          </a:xfrm>
          <a:prstGeom prst="rect">
            <a:avLst/>
          </a:prstGeom>
          <a:noFill/>
          <a:ln>
            <a:noFill/>
          </a:ln>
        </p:spPr>
        <p:txBody>
          <a:bodyPr spcFirstLastPara="1" wrap="square" lIns="91425" tIns="91425" rIns="91425" bIns="91425" anchor="t" anchorCtr="0">
            <a:noAutofit/>
          </a:bodyPr>
          <a:lstStyle>
            <a:lvl1pPr marL="457200" lvl="0" indent="-228600" rtl="0">
              <a:spcBef>
                <a:spcPts val="640"/>
              </a:spcBef>
              <a:spcAft>
                <a:spcPts val="0"/>
              </a:spcAft>
              <a:buSzPts val="1400"/>
              <a:buFont typeface="Arial"/>
              <a:buNone/>
              <a:defRPr sz="1400"/>
            </a:lvl1pPr>
            <a:lvl2pPr marL="914400" lvl="1" indent="-228600" rtl="0">
              <a:spcBef>
                <a:spcPts val="0"/>
              </a:spcBef>
              <a:spcAft>
                <a:spcPts val="0"/>
              </a:spcAft>
              <a:buSzPts val="1400"/>
              <a:buFont typeface="Arial"/>
              <a:buNone/>
              <a:defRPr sz="1200"/>
            </a:lvl2pPr>
            <a:lvl3pPr marL="1371600" lvl="2" indent="-228600" rtl="0">
              <a:spcBef>
                <a:spcPts val="0"/>
              </a:spcBef>
              <a:spcAft>
                <a:spcPts val="0"/>
              </a:spcAft>
              <a:buSzPts val="1400"/>
              <a:buFont typeface="Arial"/>
              <a:buNone/>
              <a:defRPr sz="1000"/>
            </a:lvl3pPr>
            <a:lvl4pPr marL="1828800" lvl="3" indent="-228600" rtl="0">
              <a:spcBef>
                <a:spcPts val="0"/>
              </a:spcBef>
              <a:spcAft>
                <a:spcPts val="0"/>
              </a:spcAft>
              <a:buSzPts val="1400"/>
              <a:buFont typeface="Arial"/>
              <a:buNone/>
              <a:defRPr sz="900"/>
            </a:lvl4pPr>
            <a:lvl5pPr marL="2286000" lvl="4" indent="-228600" rtl="0">
              <a:spcBef>
                <a:spcPts val="0"/>
              </a:spcBef>
              <a:spcAft>
                <a:spcPts val="0"/>
              </a:spcAft>
              <a:buSzPts val="1400"/>
              <a:buFont typeface="Arial"/>
              <a:buNone/>
              <a:defRPr sz="900"/>
            </a:lvl5pPr>
            <a:lvl6pPr marL="2743200" lvl="5" indent="-228600" rtl="0">
              <a:spcBef>
                <a:spcPts val="0"/>
              </a:spcBef>
              <a:spcAft>
                <a:spcPts val="0"/>
              </a:spcAft>
              <a:buSzPts val="1400"/>
              <a:buFont typeface="Arial"/>
              <a:buNone/>
              <a:defRPr sz="900"/>
            </a:lvl6pPr>
            <a:lvl7pPr marL="3200400" lvl="6" indent="-228600" rtl="0">
              <a:spcBef>
                <a:spcPts val="0"/>
              </a:spcBef>
              <a:spcAft>
                <a:spcPts val="0"/>
              </a:spcAft>
              <a:buSzPts val="1400"/>
              <a:buFont typeface="Arial"/>
              <a:buNone/>
              <a:defRPr sz="900"/>
            </a:lvl7pPr>
            <a:lvl8pPr marL="3657600" lvl="7" indent="-228600" rtl="0">
              <a:spcBef>
                <a:spcPts val="0"/>
              </a:spcBef>
              <a:spcAft>
                <a:spcPts val="0"/>
              </a:spcAft>
              <a:buSzPts val="1400"/>
              <a:buFont typeface="Arial"/>
              <a:buNone/>
              <a:defRPr sz="900"/>
            </a:lvl8pPr>
            <a:lvl9pPr marL="4114800" lvl="8" indent="-228600" rtl="0">
              <a:spcBef>
                <a:spcPts val="0"/>
              </a:spcBef>
              <a:spcAft>
                <a:spcPts val="0"/>
              </a:spcAft>
              <a:buSzPts val="1400"/>
              <a:buFont typeface="Arial"/>
              <a:buNone/>
              <a:defRPr sz="9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OBJECT_WITH_CAPTION_TEXT" type="objTx">
  <p:cSld name="OBJECT_WITH_CAPTION_TEXT">
    <p:spTree>
      <p:nvGrpSpPr>
        <p:cNvPr id="1" name="Shape 21"/>
        <p:cNvGrpSpPr/>
        <p:nvPr/>
      </p:nvGrpSpPr>
      <p:grpSpPr>
        <a:xfrm>
          <a:off x="0" y="0"/>
          <a:ext cx="0" cy="0"/>
          <a:chOff x="0" y="0"/>
          <a:chExt cx="0" cy="0"/>
        </a:xfrm>
      </p:grpSpPr>
      <p:sp>
        <p:nvSpPr>
          <p:cNvPr id="22" name="Google Shape;22;p5"/>
          <p:cNvSpPr txBox="1">
            <a:spLocks noGrp="1"/>
          </p:cNvSpPr>
          <p:nvPr>
            <p:ph type="title"/>
          </p:nvPr>
        </p:nvSpPr>
        <p:spPr>
          <a:xfrm>
            <a:off x="457200" y="273050"/>
            <a:ext cx="3008313" cy="1162050"/>
          </a:xfrm>
          <a:prstGeom prst="rect">
            <a:avLst/>
          </a:prstGeom>
          <a:noFill/>
          <a:ln>
            <a:noFill/>
          </a:ln>
        </p:spPr>
        <p:txBody>
          <a:bodyPr spcFirstLastPara="1" wrap="square" lIns="91425" tIns="91425" rIns="91425" bIns="91425" anchor="b" anchorCtr="0">
            <a:noAutofit/>
          </a:bodyPr>
          <a:lstStyle>
            <a:lvl1pPr lvl="0" algn="l" rtl="0">
              <a:spcBef>
                <a:spcPts val="0"/>
              </a:spcBef>
              <a:spcAft>
                <a:spcPts val="0"/>
              </a:spcAft>
              <a:buSzPts val="1400"/>
              <a:buChar char="●"/>
              <a:defRPr sz="2000" b="1"/>
            </a:lvl1pPr>
            <a:lvl2pPr lvl="1">
              <a:spcBef>
                <a:spcPts val="0"/>
              </a:spcBef>
              <a:spcAft>
                <a:spcPts val="0"/>
              </a:spcAft>
              <a:buSzPts val="1400"/>
              <a:buChar char="○"/>
              <a:defRPr/>
            </a:lvl2pPr>
            <a:lvl3pPr lvl="2">
              <a:spcBef>
                <a:spcPts val="0"/>
              </a:spcBef>
              <a:spcAft>
                <a:spcPts val="0"/>
              </a:spcAft>
              <a:buSzPts val="1400"/>
              <a:buChar char="■"/>
              <a:defRPr/>
            </a:lvl3pPr>
            <a:lvl4pPr lvl="3">
              <a:spcBef>
                <a:spcPts val="0"/>
              </a:spcBef>
              <a:spcAft>
                <a:spcPts val="0"/>
              </a:spcAft>
              <a:buSzPts val="1400"/>
              <a:buChar char="●"/>
              <a:defRPr/>
            </a:lvl4pPr>
            <a:lvl5pPr lvl="4">
              <a:spcBef>
                <a:spcPts val="0"/>
              </a:spcBef>
              <a:spcAft>
                <a:spcPts val="0"/>
              </a:spcAft>
              <a:buSzPts val="1400"/>
              <a:buChar char="○"/>
              <a:defRPr/>
            </a:lvl5pPr>
            <a:lvl6pPr lvl="5">
              <a:spcBef>
                <a:spcPts val="0"/>
              </a:spcBef>
              <a:spcAft>
                <a:spcPts val="0"/>
              </a:spcAft>
              <a:buSzPts val="1400"/>
              <a:buChar char="■"/>
              <a:defRPr/>
            </a:lvl6pPr>
            <a:lvl7pPr lvl="6">
              <a:spcBef>
                <a:spcPts val="0"/>
              </a:spcBef>
              <a:spcAft>
                <a:spcPts val="0"/>
              </a:spcAft>
              <a:buSzPts val="1400"/>
              <a:buChar char="●"/>
              <a:defRPr/>
            </a:lvl7pPr>
            <a:lvl8pPr lvl="7">
              <a:spcBef>
                <a:spcPts val="0"/>
              </a:spcBef>
              <a:spcAft>
                <a:spcPts val="0"/>
              </a:spcAft>
              <a:buSzPts val="1400"/>
              <a:buChar char="○"/>
              <a:defRPr/>
            </a:lvl8pPr>
            <a:lvl9pPr lvl="8">
              <a:spcBef>
                <a:spcPts val="0"/>
              </a:spcBef>
              <a:spcAft>
                <a:spcPts val="0"/>
              </a:spcAft>
              <a:buSzPts val="1400"/>
              <a:buChar char="■"/>
              <a:defRPr/>
            </a:lvl9pPr>
          </a:lstStyle>
          <a:p>
            <a:endParaRPr/>
          </a:p>
        </p:txBody>
      </p:sp>
      <p:sp>
        <p:nvSpPr>
          <p:cNvPr id="23" name="Google Shape;23;p5"/>
          <p:cNvSpPr txBox="1">
            <a:spLocks noGrp="1"/>
          </p:cNvSpPr>
          <p:nvPr>
            <p:ph type="body" idx="1"/>
          </p:nvPr>
        </p:nvSpPr>
        <p:spPr>
          <a:xfrm>
            <a:off x="3575050" y="273050"/>
            <a:ext cx="5111750" cy="5853113"/>
          </a:xfrm>
          <a:prstGeom prst="rect">
            <a:avLst/>
          </a:prstGeom>
          <a:noFill/>
          <a:ln>
            <a:noFill/>
          </a:ln>
        </p:spPr>
        <p:txBody>
          <a:bodyPr spcFirstLastPara="1" wrap="square" lIns="91425" tIns="91425" rIns="91425" bIns="91425" anchor="t" anchorCtr="0">
            <a:noAutofit/>
          </a:bodyPr>
          <a:lstStyle>
            <a:lvl1pPr marL="457200" lvl="0" indent="-317500" rtl="0">
              <a:spcBef>
                <a:spcPts val="640"/>
              </a:spcBef>
              <a:spcAft>
                <a:spcPts val="0"/>
              </a:spcAft>
              <a:buSzPts val="1400"/>
              <a:buChar char="●"/>
              <a:defRPr sz="3200"/>
            </a:lvl1pPr>
            <a:lvl2pPr marL="914400" lvl="1" indent="-317500" rtl="0">
              <a:spcBef>
                <a:spcPts val="0"/>
              </a:spcBef>
              <a:spcAft>
                <a:spcPts val="0"/>
              </a:spcAft>
              <a:buSzPts val="1400"/>
              <a:buChar char="●"/>
              <a:defRPr sz="2800"/>
            </a:lvl2pPr>
            <a:lvl3pPr marL="1371600" lvl="2" indent="-317500" rtl="0">
              <a:spcBef>
                <a:spcPts val="0"/>
              </a:spcBef>
              <a:spcAft>
                <a:spcPts val="0"/>
              </a:spcAft>
              <a:buSzPts val="1400"/>
              <a:buChar char="●"/>
              <a:defRPr sz="2400"/>
            </a:lvl3pPr>
            <a:lvl4pPr marL="1828800" lvl="3" indent="-317500" rtl="0">
              <a:spcBef>
                <a:spcPts val="0"/>
              </a:spcBef>
              <a:spcAft>
                <a:spcPts val="0"/>
              </a:spcAft>
              <a:buSzPts val="1400"/>
              <a:buChar char="●"/>
              <a:defRPr sz="2000"/>
            </a:lvl4pPr>
            <a:lvl5pPr marL="2286000" lvl="4" indent="-317500" rtl="0">
              <a:spcBef>
                <a:spcPts val="0"/>
              </a:spcBef>
              <a:spcAft>
                <a:spcPts val="0"/>
              </a:spcAft>
              <a:buSzPts val="1400"/>
              <a:buChar char="●"/>
              <a:defRPr sz="2000"/>
            </a:lvl5pPr>
            <a:lvl6pPr marL="2743200" lvl="5" indent="-317500" rtl="0">
              <a:spcBef>
                <a:spcPts val="0"/>
              </a:spcBef>
              <a:spcAft>
                <a:spcPts val="0"/>
              </a:spcAft>
              <a:buSzPts val="1400"/>
              <a:buChar char="●"/>
              <a:defRPr sz="2000"/>
            </a:lvl6pPr>
            <a:lvl7pPr marL="3200400" lvl="6" indent="-317500" rtl="0">
              <a:spcBef>
                <a:spcPts val="0"/>
              </a:spcBef>
              <a:spcAft>
                <a:spcPts val="0"/>
              </a:spcAft>
              <a:buSzPts val="1400"/>
              <a:buChar char="●"/>
              <a:defRPr sz="2000"/>
            </a:lvl7pPr>
            <a:lvl8pPr marL="3657600" lvl="7" indent="-317500" rtl="0">
              <a:spcBef>
                <a:spcPts val="0"/>
              </a:spcBef>
              <a:spcAft>
                <a:spcPts val="0"/>
              </a:spcAft>
              <a:buSzPts val="1400"/>
              <a:buChar char="●"/>
              <a:defRPr sz="2000"/>
            </a:lvl8pPr>
            <a:lvl9pPr marL="4114800" lvl="8" indent="-317500" rtl="0">
              <a:spcBef>
                <a:spcPts val="0"/>
              </a:spcBef>
              <a:spcAft>
                <a:spcPts val="0"/>
              </a:spcAft>
              <a:buSzPts val="1400"/>
              <a:buChar char="●"/>
              <a:defRPr sz="2000"/>
            </a:lvl9pPr>
          </a:lstStyle>
          <a:p>
            <a:endParaRPr/>
          </a:p>
        </p:txBody>
      </p:sp>
      <p:sp>
        <p:nvSpPr>
          <p:cNvPr id="24" name="Google Shape;24;p5"/>
          <p:cNvSpPr txBox="1">
            <a:spLocks noGrp="1"/>
          </p:cNvSpPr>
          <p:nvPr>
            <p:ph type="body" idx="2"/>
          </p:nvPr>
        </p:nvSpPr>
        <p:spPr>
          <a:xfrm>
            <a:off x="457200" y="1435100"/>
            <a:ext cx="3008313" cy="4691063"/>
          </a:xfrm>
          <a:prstGeom prst="rect">
            <a:avLst/>
          </a:prstGeom>
          <a:noFill/>
          <a:ln>
            <a:noFill/>
          </a:ln>
        </p:spPr>
        <p:txBody>
          <a:bodyPr spcFirstLastPara="1" wrap="square" lIns="91425" tIns="91425" rIns="91425" bIns="91425" anchor="t" anchorCtr="0">
            <a:noAutofit/>
          </a:bodyPr>
          <a:lstStyle>
            <a:lvl1pPr marL="457200" lvl="0" indent="-228600" rtl="0">
              <a:spcBef>
                <a:spcPts val="640"/>
              </a:spcBef>
              <a:spcAft>
                <a:spcPts val="0"/>
              </a:spcAft>
              <a:buSzPts val="1400"/>
              <a:buFont typeface="Arial"/>
              <a:buNone/>
              <a:defRPr sz="1400"/>
            </a:lvl1pPr>
            <a:lvl2pPr marL="914400" lvl="1" indent="-228600" rtl="0">
              <a:spcBef>
                <a:spcPts val="0"/>
              </a:spcBef>
              <a:spcAft>
                <a:spcPts val="0"/>
              </a:spcAft>
              <a:buSzPts val="1400"/>
              <a:buFont typeface="Arial"/>
              <a:buNone/>
              <a:defRPr sz="1200"/>
            </a:lvl2pPr>
            <a:lvl3pPr marL="1371600" lvl="2" indent="-228600" rtl="0">
              <a:spcBef>
                <a:spcPts val="0"/>
              </a:spcBef>
              <a:spcAft>
                <a:spcPts val="0"/>
              </a:spcAft>
              <a:buSzPts val="1400"/>
              <a:buFont typeface="Arial"/>
              <a:buNone/>
              <a:defRPr sz="1000"/>
            </a:lvl3pPr>
            <a:lvl4pPr marL="1828800" lvl="3" indent="-228600" rtl="0">
              <a:spcBef>
                <a:spcPts val="0"/>
              </a:spcBef>
              <a:spcAft>
                <a:spcPts val="0"/>
              </a:spcAft>
              <a:buSzPts val="1400"/>
              <a:buFont typeface="Arial"/>
              <a:buNone/>
              <a:defRPr sz="900"/>
            </a:lvl4pPr>
            <a:lvl5pPr marL="2286000" lvl="4" indent="-228600" rtl="0">
              <a:spcBef>
                <a:spcPts val="0"/>
              </a:spcBef>
              <a:spcAft>
                <a:spcPts val="0"/>
              </a:spcAft>
              <a:buSzPts val="1400"/>
              <a:buFont typeface="Arial"/>
              <a:buNone/>
              <a:defRPr sz="900"/>
            </a:lvl5pPr>
            <a:lvl6pPr marL="2743200" lvl="5" indent="-228600" rtl="0">
              <a:spcBef>
                <a:spcPts val="0"/>
              </a:spcBef>
              <a:spcAft>
                <a:spcPts val="0"/>
              </a:spcAft>
              <a:buSzPts val="1400"/>
              <a:buFont typeface="Arial"/>
              <a:buNone/>
              <a:defRPr sz="900"/>
            </a:lvl6pPr>
            <a:lvl7pPr marL="3200400" lvl="6" indent="-228600" rtl="0">
              <a:spcBef>
                <a:spcPts val="0"/>
              </a:spcBef>
              <a:spcAft>
                <a:spcPts val="0"/>
              </a:spcAft>
              <a:buSzPts val="1400"/>
              <a:buFont typeface="Arial"/>
              <a:buNone/>
              <a:defRPr sz="900"/>
            </a:lvl7pPr>
            <a:lvl8pPr marL="3657600" lvl="7" indent="-228600" rtl="0">
              <a:spcBef>
                <a:spcPts val="0"/>
              </a:spcBef>
              <a:spcAft>
                <a:spcPts val="0"/>
              </a:spcAft>
              <a:buSzPts val="1400"/>
              <a:buFont typeface="Arial"/>
              <a:buNone/>
              <a:defRPr sz="900"/>
            </a:lvl8pPr>
            <a:lvl9pPr marL="4114800" lvl="8" indent="-228600" rtl="0">
              <a:spcBef>
                <a:spcPts val="0"/>
              </a:spcBef>
              <a:spcAft>
                <a:spcPts val="0"/>
              </a:spcAft>
              <a:buSzPts val="1400"/>
              <a:buFont typeface="Arial"/>
              <a:buNone/>
              <a:defRPr sz="900"/>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5"/>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6"/>
        <p:cNvGrpSpPr/>
        <p:nvPr/>
      </p:nvGrpSpPr>
      <p:grpSpPr>
        <a:xfrm>
          <a:off x="0" y="0"/>
          <a:ext cx="0" cy="0"/>
          <a:chOff x="0" y="0"/>
          <a:chExt cx="0" cy="0"/>
        </a:xfrm>
      </p:grpSpPr>
      <p:sp>
        <p:nvSpPr>
          <p:cNvPr id="27" name="Google Shape;27;p7"/>
          <p:cNvSpPr txBox="1">
            <a:spLocks noGrp="1"/>
          </p:cNvSpPr>
          <p:nvPr>
            <p:ph type="title"/>
          </p:nvPr>
        </p:nvSpPr>
        <p:spPr>
          <a:xfrm>
            <a:off x="457200" y="274637"/>
            <a:ext cx="8229600" cy="11430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SzPts val="1400"/>
              <a:buChar char="●"/>
              <a:defRPr sz="4400">
                <a:solidFill>
                  <a:schemeClr val="dk2"/>
                </a:solidFill>
                <a:latin typeface="Arial"/>
                <a:ea typeface="Arial"/>
                <a:cs typeface="Arial"/>
                <a:sym typeface="Arial"/>
              </a:defRPr>
            </a:lvl1pPr>
            <a:lvl2pPr lvl="1" algn="ctr" rtl="0">
              <a:spcBef>
                <a:spcPts val="0"/>
              </a:spcBef>
              <a:spcAft>
                <a:spcPts val="0"/>
              </a:spcAft>
              <a:buSzPts val="1400"/>
              <a:buChar char="○"/>
              <a:defRPr sz="4400">
                <a:solidFill>
                  <a:schemeClr val="dk2"/>
                </a:solidFill>
                <a:latin typeface="Arial"/>
                <a:ea typeface="Arial"/>
                <a:cs typeface="Arial"/>
                <a:sym typeface="Arial"/>
              </a:defRPr>
            </a:lvl2pPr>
            <a:lvl3pPr lvl="2" algn="ctr" rtl="0">
              <a:spcBef>
                <a:spcPts val="0"/>
              </a:spcBef>
              <a:spcAft>
                <a:spcPts val="0"/>
              </a:spcAft>
              <a:buSzPts val="1400"/>
              <a:buChar char="■"/>
              <a:defRPr sz="4400">
                <a:solidFill>
                  <a:schemeClr val="dk2"/>
                </a:solidFill>
                <a:latin typeface="Arial"/>
                <a:ea typeface="Arial"/>
                <a:cs typeface="Arial"/>
                <a:sym typeface="Arial"/>
              </a:defRPr>
            </a:lvl3pPr>
            <a:lvl4pPr lvl="3" algn="ctr" rtl="0">
              <a:spcBef>
                <a:spcPts val="0"/>
              </a:spcBef>
              <a:spcAft>
                <a:spcPts val="0"/>
              </a:spcAft>
              <a:buSzPts val="1400"/>
              <a:buChar char="●"/>
              <a:defRPr sz="4400">
                <a:solidFill>
                  <a:schemeClr val="dk2"/>
                </a:solidFill>
                <a:latin typeface="Arial"/>
                <a:ea typeface="Arial"/>
                <a:cs typeface="Arial"/>
                <a:sym typeface="Arial"/>
              </a:defRPr>
            </a:lvl4pPr>
            <a:lvl5pPr lvl="4" algn="ctr" rtl="0">
              <a:spcBef>
                <a:spcPts val="0"/>
              </a:spcBef>
              <a:spcAft>
                <a:spcPts val="0"/>
              </a:spcAft>
              <a:buSzPts val="1400"/>
              <a:buChar char="○"/>
              <a:defRPr sz="4400">
                <a:solidFill>
                  <a:schemeClr val="dk2"/>
                </a:solidFill>
                <a:latin typeface="Arial"/>
                <a:ea typeface="Arial"/>
                <a:cs typeface="Arial"/>
                <a:sym typeface="Arial"/>
              </a:defRPr>
            </a:lvl5pPr>
            <a:lvl6pPr marL="457200" lvl="5" algn="ctr" rtl="0">
              <a:spcBef>
                <a:spcPts val="0"/>
              </a:spcBef>
              <a:spcAft>
                <a:spcPts val="0"/>
              </a:spcAft>
              <a:buSzPts val="1400"/>
              <a:buChar char="■"/>
              <a:defRPr sz="4400">
                <a:solidFill>
                  <a:schemeClr val="dk2"/>
                </a:solidFill>
                <a:latin typeface="Arial"/>
                <a:ea typeface="Arial"/>
                <a:cs typeface="Arial"/>
                <a:sym typeface="Arial"/>
              </a:defRPr>
            </a:lvl6pPr>
            <a:lvl7pPr marL="914400" lvl="6" algn="ctr" rtl="0">
              <a:spcBef>
                <a:spcPts val="0"/>
              </a:spcBef>
              <a:spcAft>
                <a:spcPts val="0"/>
              </a:spcAft>
              <a:buSzPts val="1400"/>
              <a:buChar char="●"/>
              <a:defRPr sz="4400">
                <a:solidFill>
                  <a:schemeClr val="dk2"/>
                </a:solidFill>
                <a:latin typeface="Arial"/>
                <a:ea typeface="Arial"/>
                <a:cs typeface="Arial"/>
                <a:sym typeface="Arial"/>
              </a:defRPr>
            </a:lvl7pPr>
            <a:lvl8pPr marL="1371600" lvl="7" algn="ctr" rtl="0">
              <a:spcBef>
                <a:spcPts val="0"/>
              </a:spcBef>
              <a:spcAft>
                <a:spcPts val="0"/>
              </a:spcAft>
              <a:buSzPts val="1400"/>
              <a:buChar char="○"/>
              <a:defRPr sz="4400">
                <a:solidFill>
                  <a:schemeClr val="dk2"/>
                </a:solidFill>
                <a:latin typeface="Arial"/>
                <a:ea typeface="Arial"/>
                <a:cs typeface="Arial"/>
                <a:sym typeface="Arial"/>
              </a:defRPr>
            </a:lvl8pPr>
            <a:lvl9pPr marL="1828800" lvl="8" algn="ctr" rtl="0">
              <a:spcBef>
                <a:spcPts val="0"/>
              </a:spcBef>
              <a:spcAft>
                <a:spcPts val="0"/>
              </a:spcAft>
              <a:buSzPts val="1400"/>
              <a:buChar char="■"/>
              <a:defRPr sz="4400">
                <a:solidFill>
                  <a:schemeClr val="dk2"/>
                </a:solidFill>
                <a:latin typeface="Arial"/>
                <a:ea typeface="Arial"/>
                <a:cs typeface="Arial"/>
                <a:sym typeface="Arial"/>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WO_OBJECTS_WITH_TEXT" type="twoTxTwoObj">
  <p:cSld name="TWO_OBJECTS_WITH_TEXT">
    <p:spTree>
      <p:nvGrpSpPr>
        <p:cNvPr id="1" name="Shape 28"/>
        <p:cNvGrpSpPr/>
        <p:nvPr/>
      </p:nvGrpSpPr>
      <p:grpSpPr>
        <a:xfrm>
          <a:off x="0" y="0"/>
          <a:ext cx="0" cy="0"/>
          <a:chOff x="0" y="0"/>
          <a:chExt cx="0" cy="0"/>
        </a:xfrm>
      </p:grpSpPr>
      <p:sp>
        <p:nvSpPr>
          <p:cNvPr id="29" name="Google Shape;29;p8"/>
          <p:cNvSpPr txBox="1">
            <a:spLocks noGrp="1"/>
          </p:cNvSpPr>
          <p:nvPr>
            <p:ph type="title"/>
          </p:nvPr>
        </p:nvSpPr>
        <p:spPr>
          <a:xfrm>
            <a:off x="457200" y="274637"/>
            <a:ext cx="8229600" cy="11430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SzPts val="1400"/>
              <a:buChar char="●"/>
              <a:defRPr/>
            </a:lvl1pPr>
            <a:lvl2pPr lvl="1">
              <a:spcBef>
                <a:spcPts val="0"/>
              </a:spcBef>
              <a:spcAft>
                <a:spcPts val="0"/>
              </a:spcAft>
              <a:buSzPts val="1400"/>
              <a:buChar char="○"/>
              <a:defRPr/>
            </a:lvl2pPr>
            <a:lvl3pPr lvl="2">
              <a:spcBef>
                <a:spcPts val="0"/>
              </a:spcBef>
              <a:spcAft>
                <a:spcPts val="0"/>
              </a:spcAft>
              <a:buSzPts val="1400"/>
              <a:buChar char="■"/>
              <a:defRPr/>
            </a:lvl3pPr>
            <a:lvl4pPr lvl="3">
              <a:spcBef>
                <a:spcPts val="0"/>
              </a:spcBef>
              <a:spcAft>
                <a:spcPts val="0"/>
              </a:spcAft>
              <a:buSzPts val="1400"/>
              <a:buChar char="●"/>
              <a:defRPr/>
            </a:lvl4pPr>
            <a:lvl5pPr lvl="4">
              <a:spcBef>
                <a:spcPts val="0"/>
              </a:spcBef>
              <a:spcAft>
                <a:spcPts val="0"/>
              </a:spcAft>
              <a:buSzPts val="1400"/>
              <a:buChar char="○"/>
              <a:defRPr/>
            </a:lvl5pPr>
            <a:lvl6pPr lvl="5">
              <a:spcBef>
                <a:spcPts val="0"/>
              </a:spcBef>
              <a:spcAft>
                <a:spcPts val="0"/>
              </a:spcAft>
              <a:buSzPts val="1400"/>
              <a:buChar char="■"/>
              <a:defRPr/>
            </a:lvl6pPr>
            <a:lvl7pPr lvl="6">
              <a:spcBef>
                <a:spcPts val="0"/>
              </a:spcBef>
              <a:spcAft>
                <a:spcPts val="0"/>
              </a:spcAft>
              <a:buSzPts val="1400"/>
              <a:buChar char="●"/>
              <a:defRPr/>
            </a:lvl7pPr>
            <a:lvl8pPr lvl="7">
              <a:spcBef>
                <a:spcPts val="0"/>
              </a:spcBef>
              <a:spcAft>
                <a:spcPts val="0"/>
              </a:spcAft>
              <a:buSzPts val="1400"/>
              <a:buChar char="○"/>
              <a:defRPr/>
            </a:lvl8pPr>
            <a:lvl9pPr lvl="8">
              <a:spcBef>
                <a:spcPts val="0"/>
              </a:spcBef>
              <a:spcAft>
                <a:spcPts val="0"/>
              </a:spcAft>
              <a:buSzPts val="1400"/>
              <a:buChar char="■"/>
              <a:defRPr/>
            </a:lvl9pPr>
          </a:lstStyle>
          <a:p>
            <a:endParaRPr/>
          </a:p>
        </p:txBody>
      </p:sp>
      <p:sp>
        <p:nvSpPr>
          <p:cNvPr id="30" name="Google Shape;30;p8"/>
          <p:cNvSpPr txBox="1">
            <a:spLocks noGrp="1"/>
          </p:cNvSpPr>
          <p:nvPr>
            <p:ph type="body" idx="1"/>
          </p:nvPr>
        </p:nvSpPr>
        <p:spPr>
          <a:xfrm>
            <a:off x="457200" y="1535113"/>
            <a:ext cx="4040188" cy="639762"/>
          </a:xfrm>
          <a:prstGeom prst="rect">
            <a:avLst/>
          </a:prstGeom>
          <a:noFill/>
          <a:ln>
            <a:noFill/>
          </a:ln>
        </p:spPr>
        <p:txBody>
          <a:bodyPr spcFirstLastPara="1" wrap="square" lIns="91425" tIns="91425" rIns="91425" bIns="91425" anchor="b" anchorCtr="0">
            <a:noAutofit/>
          </a:bodyPr>
          <a:lstStyle>
            <a:lvl1pPr marL="457200" lvl="0" indent="-228600" rtl="0">
              <a:spcBef>
                <a:spcPts val="640"/>
              </a:spcBef>
              <a:spcAft>
                <a:spcPts val="0"/>
              </a:spcAft>
              <a:buSzPts val="1400"/>
              <a:buFont typeface="Arial"/>
              <a:buNone/>
              <a:defRPr sz="2400" b="1"/>
            </a:lvl1pPr>
            <a:lvl2pPr marL="914400" lvl="1" indent="-228600" rtl="0">
              <a:spcBef>
                <a:spcPts val="0"/>
              </a:spcBef>
              <a:spcAft>
                <a:spcPts val="0"/>
              </a:spcAft>
              <a:buSzPts val="1400"/>
              <a:buFont typeface="Arial"/>
              <a:buNone/>
              <a:defRPr sz="2000" b="1"/>
            </a:lvl2pPr>
            <a:lvl3pPr marL="1371600" lvl="2" indent="-228600" rtl="0">
              <a:spcBef>
                <a:spcPts val="0"/>
              </a:spcBef>
              <a:spcAft>
                <a:spcPts val="0"/>
              </a:spcAft>
              <a:buSzPts val="1400"/>
              <a:buFont typeface="Arial"/>
              <a:buNone/>
              <a:defRPr sz="1800" b="1"/>
            </a:lvl3pPr>
            <a:lvl4pPr marL="1828800" lvl="3" indent="-228600" rtl="0">
              <a:spcBef>
                <a:spcPts val="0"/>
              </a:spcBef>
              <a:spcAft>
                <a:spcPts val="0"/>
              </a:spcAft>
              <a:buSzPts val="1400"/>
              <a:buFont typeface="Arial"/>
              <a:buNone/>
              <a:defRPr sz="1600" b="1"/>
            </a:lvl4pPr>
            <a:lvl5pPr marL="2286000" lvl="4" indent="-228600" rtl="0">
              <a:spcBef>
                <a:spcPts val="0"/>
              </a:spcBef>
              <a:spcAft>
                <a:spcPts val="0"/>
              </a:spcAft>
              <a:buSzPts val="1400"/>
              <a:buFont typeface="Arial"/>
              <a:buNone/>
              <a:defRPr sz="1600" b="1"/>
            </a:lvl5pPr>
            <a:lvl6pPr marL="2743200" lvl="5" indent="-228600" rtl="0">
              <a:spcBef>
                <a:spcPts val="0"/>
              </a:spcBef>
              <a:spcAft>
                <a:spcPts val="0"/>
              </a:spcAft>
              <a:buSzPts val="1400"/>
              <a:buFont typeface="Arial"/>
              <a:buNone/>
              <a:defRPr sz="1600" b="1"/>
            </a:lvl6pPr>
            <a:lvl7pPr marL="3200400" lvl="6" indent="-228600" rtl="0">
              <a:spcBef>
                <a:spcPts val="0"/>
              </a:spcBef>
              <a:spcAft>
                <a:spcPts val="0"/>
              </a:spcAft>
              <a:buSzPts val="1400"/>
              <a:buFont typeface="Arial"/>
              <a:buNone/>
              <a:defRPr sz="1600" b="1"/>
            </a:lvl7pPr>
            <a:lvl8pPr marL="3657600" lvl="7" indent="-228600" rtl="0">
              <a:spcBef>
                <a:spcPts val="0"/>
              </a:spcBef>
              <a:spcAft>
                <a:spcPts val="0"/>
              </a:spcAft>
              <a:buSzPts val="1400"/>
              <a:buFont typeface="Arial"/>
              <a:buNone/>
              <a:defRPr sz="1600" b="1"/>
            </a:lvl8pPr>
            <a:lvl9pPr marL="4114800" lvl="8" indent="-228600" rtl="0">
              <a:spcBef>
                <a:spcPts val="0"/>
              </a:spcBef>
              <a:spcAft>
                <a:spcPts val="0"/>
              </a:spcAft>
              <a:buSzPts val="1400"/>
              <a:buFont typeface="Arial"/>
              <a:buNone/>
              <a:defRPr sz="1600" b="1"/>
            </a:lvl9pPr>
          </a:lstStyle>
          <a:p>
            <a:endParaRPr/>
          </a:p>
        </p:txBody>
      </p:sp>
      <p:sp>
        <p:nvSpPr>
          <p:cNvPr id="31" name="Google Shape;31;p8"/>
          <p:cNvSpPr txBox="1">
            <a:spLocks noGrp="1"/>
          </p:cNvSpPr>
          <p:nvPr>
            <p:ph type="body" idx="2"/>
          </p:nvPr>
        </p:nvSpPr>
        <p:spPr>
          <a:xfrm>
            <a:off x="457200" y="2174875"/>
            <a:ext cx="4040188" cy="3951288"/>
          </a:xfrm>
          <a:prstGeom prst="rect">
            <a:avLst/>
          </a:prstGeom>
          <a:noFill/>
          <a:ln>
            <a:noFill/>
          </a:ln>
        </p:spPr>
        <p:txBody>
          <a:bodyPr spcFirstLastPara="1" wrap="square" lIns="91425" tIns="91425" rIns="91425" bIns="91425" anchor="t" anchorCtr="0">
            <a:noAutofit/>
          </a:bodyPr>
          <a:lstStyle>
            <a:lvl1pPr marL="457200" lvl="0" indent="-317500" rtl="0">
              <a:spcBef>
                <a:spcPts val="640"/>
              </a:spcBef>
              <a:spcAft>
                <a:spcPts val="0"/>
              </a:spcAft>
              <a:buSzPts val="1400"/>
              <a:buChar char="●"/>
              <a:defRPr sz="2400"/>
            </a:lvl1pPr>
            <a:lvl2pPr marL="914400" lvl="1" indent="-317500" rtl="0">
              <a:spcBef>
                <a:spcPts val="0"/>
              </a:spcBef>
              <a:spcAft>
                <a:spcPts val="0"/>
              </a:spcAft>
              <a:buSzPts val="1400"/>
              <a:buChar char="●"/>
              <a:defRPr sz="2000"/>
            </a:lvl2pPr>
            <a:lvl3pPr marL="1371600" lvl="2" indent="-317500" rtl="0">
              <a:spcBef>
                <a:spcPts val="0"/>
              </a:spcBef>
              <a:spcAft>
                <a:spcPts val="0"/>
              </a:spcAft>
              <a:buSzPts val="1400"/>
              <a:buChar char="●"/>
              <a:defRPr sz="1800"/>
            </a:lvl3pPr>
            <a:lvl4pPr marL="1828800" lvl="3" indent="-317500" rtl="0">
              <a:spcBef>
                <a:spcPts val="0"/>
              </a:spcBef>
              <a:spcAft>
                <a:spcPts val="0"/>
              </a:spcAft>
              <a:buSzPts val="1400"/>
              <a:buChar char="●"/>
              <a:defRPr sz="1600"/>
            </a:lvl4pPr>
            <a:lvl5pPr marL="2286000" lvl="4" indent="-317500" rtl="0">
              <a:spcBef>
                <a:spcPts val="0"/>
              </a:spcBef>
              <a:spcAft>
                <a:spcPts val="0"/>
              </a:spcAft>
              <a:buSzPts val="1400"/>
              <a:buChar char="●"/>
              <a:defRPr sz="1600"/>
            </a:lvl5pPr>
            <a:lvl6pPr marL="2743200" lvl="5" indent="-317500" rtl="0">
              <a:spcBef>
                <a:spcPts val="0"/>
              </a:spcBef>
              <a:spcAft>
                <a:spcPts val="0"/>
              </a:spcAft>
              <a:buSzPts val="1400"/>
              <a:buChar char="●"/>
              <a:defRPr sz="1600"/>
            </a:lvl6pPr>
            <a:lvl7pPr marL="3200400" lvl="6" indent="-317500" rtl="0">
              <a:spcBef>
                <a:spcPts val="0"/>
              </a:spcBef>
              <a:spcAft>
                <a:spcPts val="0"/>
              </a:spcAft>
              <a:buSzPts val="1400"/>
              <a:buChar char="●"/>
              <a:defRPr sz="1600"/>
            </a:lvl7pPr>
            <a:lvl8pPr marL="3657600" lvl="7" indent="-317500" rtl="0">
              <a:spcBef>
                <a:spcPts val="0"/>
              </a:spcBef>
              <a:spcAft>
                <a:spcPts val="0"/>
              </a:spcAft>
              <a:buSzPts val="1400"/>
              <a:buChar char="●"/>
              <a:defRPr sz="1600"/>
            </a:lvl8pPr>
            <a:lvl9pPr marL="4114800" lvl="8" indent="-317500" rtl="0">
              <a:spcBef>
                <a:spcPts val="0"/>
              </a:spcBef>
              <a:spcAft>
                <a:spcPts val="0"/>
              </a:spcAft>
              <a:buSzPts val="1400"/>
              <a:buChar char="●"/>
              <a:defRPr sz="1600"/>
            </a:lvl9pPr>
          </a:lstStyle>
          <a:p>
            <a:endParaRPr/>
          </a:p>
        </p:txBody>
      </p:sp>
      <p:sp>
        <p:nvSpPr>
          <p:cNvPr id="32" name="Google Shape;32;p8"/>
          <p:cNvSpPr txBox="1">
            <a:spLocks noGrp="1"/>
          </p:cNvSpPr>
          <p:nvPr>
            <p:ph type="body" idx="3"/>
          </p:nvPr>
        </p:nvSpPr>
        <p:spPr>
          <a:xfrm>
            <a:off x="4645025" y="1535113"/>
            <a:ext cx="4041775" cy="639762"/>
          </a:xfrm>
          <a:prstGeom prst="rect">
            <a:avLst/>
          </a:prstGeom>
          <a:noFill/>
          <a:ln>
            <a:noFill/>
          </a:ln>
        </p:spPr>
        <p:txBody>
          <a:bodyPr spcFirstLastPara="1" wrap="square" lIns="91425" tIns="91425" rIns="91425" bIns="91425" anchor="b" anchorCtr="0">
            <a:noAutofit/>
          </a:bodyPr>
          <a:lstStyle>
            <a:lvl1pPr marL="457200" lvl="0" indent="-228600" rtl="0">
              <a:spcBef>
                <a:spcPts val="640"/>
              </a:spcBef>
              <a:spcAft>
                <a:spcPts val="0"/>
              </a:spcAft>
              <a:buSzPts val="1400"/>
              <a:buFont typeface="Arial"/>
              <a:buNone/>
              <a:defRPr sz="2400" b="1"/>
            </a:lvl1pPr>
            <a:lvl2pPr marL="914400" lvl="1" indent="-228600" rtl="0">
              <a:spcBef>
                <a:spcPts val="0"/>
              </a:spcBef>
              <a:spcAft>
                <a:spcPts val="0"/>
              </a:spcAft>
              <a:buSzPts val="1400"/>
              <a:buFont typeface="Arial"/>
              <a:buNone/>
              <a:defRPr sz="2000" b="1"/>
            </a:lvl2pPr>
            <a:lvl3pPr marL="1371600" lvl="2" indent="-228600" rtl="0">
              <a:spcBef>
                <a:spcPts val="0"/>
              </a:spcBef>
              <a:spcAft>
                <a:spcPts val="0"/>
              </a:spcAft>
              <a:buSzPts val="1400"/>
              <a:buFont typeface="Arial"/>
              <a:buNone/>
              <a:defRPr sz="1800" b="1"/>
            </a:lvl3pPr>
            <a:lvl4pPr marL="1828800" lvl="3" indent="-228600" rtl="0">
              <a:spcBef>
                <a:spcPts val="0"/>
              </a:spcBef>
              <a:spcAft>
                <a:spcPts val="0"/>
              </a:spcAft>
              <a:buSzPts val="1400"/>
              <a:buFont typeface="Arial"/>
              <a:buNone/>
              <a:defRPr sz="1600" b="1"/>
            </a:lvl4pPr>
            <a:lvl5pPr marL="2286000" lvl="4" indent="-228600" rtl="0">
              <a:spcBef>
                <a:spcPts val="0"/>
              </a:spcBef>
              <a:spcAft>
                <a:spcPts val="0"/>
              </a:spcAft>
              <a:buSzPts val="1400"/>
              <a:buFont typeface="Arial"/>
              <a:buNone/>
              <a:defRPr sz="1600" b="1"/>
            </a:lvl5pPr>
            <a:lvl6pPr marL="2743200" lvl="5" indent="-228600" rtl="0">
              <a:spcBef>
                <a:spcPts val="0"/>
              </a:spcBef>
              <a:spcAft>
                <a:spcPts val="0"/>
              </a:spcAft>
              <a:buSzPts val="1400"/>
              <a:buFont typeface="Arial"/>
              <a:buNone/>
              <a:defRPr sz="1600" b="1"/>
            </a:lvl6pPr>
            <a:lvl7pPr marL="3200400" lvl="6" indent="-228600" rtl="0">
              <a:spcBef>
                <a:spcPts val="0"/>
              </a:spcBef>
              <a:spcAft>
                <a:spcPts val="0"/>
              </a:spcAft>
              <a:buSzPts val="1400"/>
              <a:buFont typeface="Arial"/>
              <a:buNone/>
              <a:defRPr sz="1600" b="1"/>
            </a:lvl7pPr>
            <a:lvl8pPr marL="3657600" lvl="7" indent="-228600" rtl="0">
              <a:spcBef>
                <a:spcPts val="0"/>
              </a:spcBef>
              <a:spcAft>
                <a:spcPts val="0"/>
              </a:spcAft>
              <a:buSzPts val="1400"/>
              <a:buFont typeface="Arial"/>
              <a:buNone/>
              <a:defRPr sz="1600" b="1"/>
            </a:lvl8pPr>
            <a:lvl9pPr marL="4114800" lvl="8" indent="-228600" rtl="0">
              <a:spcBef>
                <a:spcPts val="0"/>
              </a:spcBef>
              <a:spcAft>
                <a:spcPts val="0"/>
              </a:spcAft>
              <a:buSzPts val="1400"/>
              <a:buFont typeface="Arial"/>
              <a:buNone/>
              <a:defRPr sz="1600" b="1"/>
            </a:lvl9pPr>
          </a:lstStyle>
          <a:p>
            <a:endParaRPr/>
          </a:p>
        </p:txBody>
      </p:sp>
      <p:sp>
        <p:nvSpPr>
          <p:cNvPr id="33" name="Google Shape;33;p8"/>
          <p:cNvSpPr txBox="1">
            <a:spLocks noGrp="1"/>
          </p:cNvSpPr>
          <p:nvPr>
            <p:ph type="body" idx="4"/>
          </p:nvPr>
        </p:nvSpPr>
        <p:spPr>
          <a:xfrm>
            <a:off x="4645025" y="2174875"/>
            <a:ext cx="4041775" cy="3951288"/>
          </a:xfrm>
          <a:prstGeom prst="rect">
            <a:avLst/>
          </a:prstGeom>
          <a:noFill/>
          <a:ln>
            <a:noFill/>
          </a:ln>
        </p:spPr>
        <p:txBody>
          <a:bodyPr spcFirstLastPara="1" wrap="square" lIns="91425" tIns="91425" rIns="91425" bIns="91425" anchor="t" anchorCtr="0">
            <a:noAutofit/>
          </a:bodyPr>
          <a:lstStyle>
            <a:lvl1pPr marL="457200" lvl="0" indent="-317500" rtl="0">
              <a:spcBef>
                <a:spcPts val="640"/>
              </a:spcBef>
              <a:spcAft>
                <a:spcPts val="0"/>
              </a:spcAft>
              <a:buSzPts val="1400"/>
              <a:buChar char="●"/>
              <a:defRPr sz="2400"/>
            </a:lvl1pPr>
            <a:lvl2pPr marL="914400" lvl="1" indent="-317500" rtl="0">
              <a:spcBef>
                <a:spcPts val="0"/>
              </a:spcBef>
              <a:spcAft>
                <a:spcPts val="0"/>
              </a:spcAft>
              <a:buSzPts val="1400"/>
              <a:buChar char="●"/>
              <a:defRPr sz="2000"/>
            </a:lvl2pPr>
            <a:lvl3pPr marL="1371600" lvl="2" indent="-317500" rtl="0">
              <a:spcBef>
                <a:spcPts val="0"/>
              </a:spcBef>
              <a:spcAft>
                <a:spcPts val="0"/>
              </a:spcAft>
              <a:buSzPts val="1400"/>
              <a:buChar char="●"/>
              <a:defRPr sz="1800"/>
            </a:lvl3pPr>
            <a:lvl4pPr marL="1828800" lvl="3" indent="-317500" rtl="0">
              <a:spcBef>
                <a:spcPts val="0"/>
              </a:spcBef>
              <a:spcAft>
                <a:spcPts val="0"/>
              </a:spcAft>
              <a:buSzPts val="1400"/>
              <a:buChar char="●"/>
              <a:defRPr sz="1600"/>
            </a:lvl4pPr>
            <a:lvl5pPr marL="2286000" lvl="4" indent="-317500" rtl="0">
              <a:spcBef>
                <a:spcPts val="0"/>
              </a:spcBef>
              <a:spcAft>
                <a:spcPts val="0"/>
              </a:spcAft>
              <a:buSzPts val="1400"/>
              <a:buChar char="●"/>
              <a:defRPr sz="1600"/>
            </a:lvl5pPr>
            <a:lvl6pPr marL="2743200" lvl="5" indent="-317500" rtl="0">
              <a:spcBef>
                <a:spcPts val="0"/>
              </a:spcBef>
              <a:spcAft>
                <a:spcPts val="0"/>
              </a:spcAft>
              <a:buSzPts val="1400"/>
              <a:buChar char="●"/>
              <a:defRPr sz="1600"/>
            </a:lvl6pPr>
            <a:lvl7pPr marL="3200400" lvl="6" indent="-317500" rtl="0">
              <a:spcBef>
                <a:spcPts val="0"/>
              </a:spcBef>
              <a:spcAft>
                <a:spcPts val="0"/>
              </a:spcAft>
              <a:buSzPts val="1400"/>
              <a:buChar char="●"/>
              <a:defRPr sz="1600"/>
            </a:lvl7pPr>
            <a:lvl8pPr marL="3657600" lvl="7" indent="-317500" rtl="0">
              <a:spcBef>
                <a:spcPts val="0"/>
              </a:spcBef>
              <a:spcAft>
                <a:spcPts val="0"/>
              </a:spcAft>
              <a:buSzPts val="1400"/>
              <a:buChar char="●"/>
              <a:defRPr sz="1600"/>
            </a:lvl8pPr>
            <a:lvl9pPr marL="4114800" lvl="8" indent="-317500" rtl="0">
              <a:spcBef>
                <a:spcPts val="0"/>
              </a:spcBef>
              <a:spcAft>
                <a:spcPts val="0"/>
              </a:spcAft>
              <a:buSzPts val="1400"/>
              <a:buChar char="●"/>
              <a:defRPr sz="1600"/>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WO_OBJECTS" type="twoObj">
  <p:cSld name="TWO_OBJECTS">
    <p:spTree>
      <p:nvGrpSpPr>
        <p:cNvPr id="1" name="Shape 34"/>
        <p:cNvGrpSpPr/>
        <p:nvPr/>
      </p:nvGrpSpPr>
      <p:grpSpPr>
        <a:xfrm>
          <a:off x="0" y="0"/>
          <a:ext cx="0" cy="0"/>
          <a:chOff x="0" y="0"/>
          <a:chExt cx="0" cy="0"/>
        </a:xfrm>
      </p:grpSpPr>
      <p:sp>
        <p:nvSpPr>
          <p:cNvPr id="35" name="Google Shape;35;p9"/>
          <p:cNvSpPr txBox="1">
            <a:spLocks noGrp="1"/>
          </p:cNvSpPr>
          <p:nvPr>
            <p:ph type="title"/>
          </p:nvPr>
        </p:nvSpPr>
        <p:spPr>
          <a:xfrm>
            <a:off x="457200" y="274637"/>
            <a:ext cx="8229600" cy="11430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SzPts val="1400"/>
              <a:buChar char="●"/>
              <a:defRPr sz="4400">
                <a:solidFill>
                  <a:schemeClr val="dk2"/>
                </a:solidFill>
                <a:latin typeface="Arial"/>
                <a:ea typeface="Arial"/>
                <a:cs typeface="Arial"/>
                <a:sym typeface="Arial"/>
              </a:defRPr>
            </a:lvl1pPr>
            <a:lvl2pPr lvl="1" algn="ctr" rtl="0">
              <a:spcBef>
                <a:spcPts val="0"/>
              </a:spcBef>
              <a:spcAft>
                <a:spcPts val="0"/>
              </a:spcAft>
              <a:buSzPts val="1400"/>
              <a:buChar char="○"/>
              <a:defRPr sz="4400">
                <a:solidFill>
                  <a:schemeClr val="dk2"/>
                </a:solidFill>
                <a:latin typeface="Arial"/>
                <a:ea typeface="Arial"/>
                <a:cs typeface="Arial"/>
                <a:sym typeface="Arial"/>
              </a:defRPr>
            </a:lvl2pPr>
            <a:lvl3pPr lvl="2" algn="ctr" rtl="0">
              <a:spcBef>
                <a:spcPts val="0"/>
              </a:spcBef>
              <a:spcAft>
                <a:spcPts val="0"/>
              </a:spcAft>
              <a:buSzPts val="1400"/>
              <a:buChar char="■"/>
              <a:defRPr sz="4400">
                <a:solidFill>
                  <a:schemeClr val="dk2"/>
                </a:solidFill>
                <a:latin typeface="Arial"/>
                <a:ea typeface="Arial"/>
                <a:cs typeface="Arial"/>
                <a:sym typeface="Arial"/>
              </a:defRPr>
            </a:lvl3pPr>
            <a:lvl4pPr lvl="3" algn="ctr" rtl="0">
              <a:spcBef>
                <a:spcPts val="0"/>
              </a:spcBef>
              <a:spcAft>
                <a:spcPts val="0"/>
              </a:spcAft>
              <a:buSzPts val="1400"/>
              <a:buChar char="●"/>
              <a:defRPr sz="4400">
                <a:solidFill>
                  <a:schemeClr val="dk2"/>
                </a:solidFill>
                <a:latin typeface="Arial"/>
                <a:ea typeface="Arial"/>
                <a:cs typeface="Arial"/>
                <a:sym typeface="Arial"/>
              </a:defRPr>
            </a:lvl4pPr>
            <a:lvl5pPr lvl="4" algn="ctr" rtl="0">
              <a:spcBef>
                <a:spcPts val="0"/>
              </a:spcBef>
              <a:spcAft>
                <a:spcPts val="0"/>
              </a:spcAft>
              <a:buSzPts val="1400"/>
              <a:buChar char="○"/>
              <a:defRPr sz="4400">
                <a:solidFill>
                  <a:schemeClr val="dk2"/>
                </a:solidFill>
                <a:latin typeface="Arial"/>
                <a:ea typeface="Arial"/>
                <a:cs typeface="Arial"/>
                <a:sym typeface="Arial"/>
              </a:defRPr>
            </a:lvl5pPr>
            <a:lvl6pPr marL="457200" lvl="5" algn="ctr" rtl="0">
              <a:spcBef>
                <a:spcPts val="0"/>
              </a:spcBef>
              <a:spcAft>
                <a:spcPts val="0"/>
              </a:spcAft>
              <a:buSzPts val="1400"/>
              <a:buChar char="■"/>
              <a:defRPr sz="4400">
                <a:solidFill>
                  <a:schemeClr val="dk2"/>
                </a:solidFill>
                <a:latin typeface="Arial"/>
                <a:ea typeface="Arial"/>
                <a:cs typeface="Arial"/>
                <a:sym typeface="Arial"/>
              </a:defRPr>
            </a:lvl6pPr>
            <a:lvl7pPr marL="914400" lvl="6" algn="ctr" rtl="0">
              <a:spcBef>
                <a:spcPts val="0"/>
              </a:spcBef>
              <a:spcAft>
                <a:spcPts val="0"/>
              </a:spcAft>
              <a:buSzPts val="1400"/>
              <a:buChar char="●"/>
              <a:defRPr sz="4400">
                <a:solidFill>
                  <a:schemeClr val="dk2"/>
                </a:solidFill>
                <a:latin typeface="Arial"/>
                <a:ea typeface="Arial"/>
                <a:cs typeface="Arial"/>
                <a:sym typeface="Arial"/>
              </a:defRPr>
            </a:lvl7pPr>
            <a:lvl8pPr marL="1371600" lvl="7" algn="ctr" rtl="0">
              <a:spcBef>
                <a:spcPts val="0"/>
              </a:spcBef>
              <a:spcAft>
                <a:spcPts val="0"/>
              </a:spcAft>
              <a:buSzPts val="1400"/>
              <a:buChar char="○"/>
              <a:defRPr sz="4400">
                <a:solidFill>
                  <a:schemeClr val="dk2"/>
                </a:solidFill>
                <a:latin typeface="Arial"/>
                <a:ea typeface="Arial"/>
                <a:cs typeface="Arial"/>
                <a:sym typeface="Arial"/>
              </a:defRPr>
            </a:lvl8pPr>
            <a:lvl9pPr marL="1828800" lvl="8" algn="ctr" rtl="0">
              <a:spcBef>
                <a:spcPts val="0"/>
              </a:spcBef>
              <a:spcAft>
                <a:spcPts val="0"/>
              </a:spcAft>
              <a:buSzPts val="1400"/>
              <a:buChar char="■"/>
              <a:defRPr sz="4400">
                <a:solidFill>
                  <a:schemeClr val="dk2"/>
                </a:solidFill>
                <a:latin typeface="Arial"/>
                <a:ea typeface="Arial"/>
                <a:cs typeface="Arial"/>
                <a:sym typeface="Arial"/>
              </a:defRPr>
            </a:lvl9pPr>
          </a:lstStyle>
          <a:p>
            <a:endParaRPr/>
          </a:p>
        </p:txBody>
      </p:sp>
      <p:sp>
        <p:nvSpPr>
          <p:cNvPr id="36" name="Google Shape;36;p9"/>
          <p:cNvSpPr txBox="1">
            <a:spLocks noGrp="1"/>
          </p:cNvSpPr>
          <p:nvPr>
            <p:ph type="body" idx="1"/>
          </p:nvPr>
        </p:nvSpPr>
        <p:spPr>
          <a:xfrm>
            <a:off x="457200" y="1600200"/>
            <a:ext cx="4038600" cy="4525963"/>
          </a:xfrm>
          <a:prstGeom prst="rect">
            <a:avLst/>
          </a:prstGeom>
          <a:noFill/>
          <a:ln>
            <a:noFill/>
          </a:ln>
        </p:spPr>
        <p:txBody>
          <a:bodyPr spcFirstLastPara="1" wrap="square" lIns="91425" tIns="91425" rIns="91425" bIns="91425" anchor="t" anchorCtr="0">
            <a:noAutofit/>
          </a:bodyPr>
          <a:lstStyle>
            <a:lvl1pPr marL="457200" lvl="0" indent="-317500" rtl="0">
              <a:spcBef>
                <a:spcPts val="640"/>
              </a:spcBef>
              <a:spcAft>
                <a:spcPts val="0"/>
              </a:spcAft>
              <a:buSzPts val="1400"/>
              <a:buChar char="●"/>
              <a:defRPr sz="2800"/>
            </a:lvl1pPr>
            <a:lvl2pPr marL="914400" lvl="1" indent="-317500" rtl="0">
              <a:spcBef>
                <a:spcPts val="0"/>
              </a:spcBef>
              <a:spcAft>
                <a:spcPts val="0"/>
              </a:spcAft>
              <a:buSzPts val="1400"/>
              <a:buChar char="●"/>
              <a:defRPr sz="2400"/>
            </a:lvl2pPr>
            <a:lvl3pPr marL="1371600" lvl="2" indent="-317500" rtl="0">
              <a:spcBef>
                <a:spcPts val="0"/>
              </a:spcBef>
              <a:spcAft>
                <a:spcPts val="0"/>
              </a:spcAft>
              <a:buSzPts val="1400"/>
              <a:buChar char="●"/>
              <a:defRPr sz="2000"/>
            </a:lvl3pPr>
            <a:lvl4pPr marL="1828800" lvl="3" indent="-317500" rtl="0">
              <a:spcBef>
                <a:spcPts val="0"/>
              </a:spcBef>
              <a:spcAft>
                <a:spcPts val="0"/>
              </a:spcAft>
              <a:buSzPts val="1400"/>
              <a:buChar char="●"/>
              <a:defRPr sz="1800"/>
            </a:lvl4pPr>
            <a:lvl5pPr marL="2286000" lvl="4" indent="-317500" rtl="0">
              <a:spcBef>
                <a:spcPts val="0"/>
              </a:spcBef>
              <a:spcAft>
                <a:spcPts val="0"/>
              </a:spcAft>
              <a:buSzPts val="1400"/>
              <a:buChar char="●"/>
              <a:defRPr sz="1800"/>
            </a:lvl5pPr>
            <a:lvl6pPr marL="2743200" lvl="5" indent="-317500" rtl="0">
              <a:spcBef>
                <a:spcPts val="0"/>
              </a:spcBef>
              <a:spcAft>
                <a:spcPts val="0"/>
              </a:spcAft>
              <a:buSzPts val="1400"/>
              <a:buChar char="●"/>
              <a:defRPr sz="1800"/>
            </a:lvl6pPr>
            <a:lvl7pPr marL="3200400" lvl="6" indent="-317500" rtl="0">
              <a:spcBef>
                <a:spcPts val="0"/>
              </a:spcBef>
              <a:spcAft>
                <a:spcPts val="0"/>
              </a:spcAft>
              <a:buSzPts val="1400"/>
              <a:buChar char="●"/>
              <a:defRPr sz="1800"/>
            </a:lvl7pPr>
            <a:lvl8pPr marL="3657600" lvl="7" indent="-317500" rtl="0">
              <a:spcBef>
                <a:spcPts val="0"/>
              </a:spcBef>
              <a:spcAft>
                <a:spcPts val="0"/>
              </a:spcAft>
              <a:buSzPts val="1400"/>
              <a:buChar char="●"/>
              <a:defRPr sz="1800"/>
            </a:lvl8pPr>
            <a:lvl9pPr marL="4114800" lvl="8" indent="-317500" rtl="0">
              <a:spcBef>
                <a:spcPts val="0"/>
              </a:spcBef>
              <a:spcAft>
                <a:spcPts val="0"/>
              </a:spcAft>
              <a:buSzPts val="1400"/>
              <a:buChar char="●"/>
              <a:defRPr sz="1800"/>
            </a:lvl9pPr>
          </a:lstStyle>
          <a:p>
            <a:endParaRPr/>
          </a:p>
        </p:txBody>
      </p:sp>
      <p:sp>
        <p:nvSpPr>
          <p:cNvPr id="37" name="Google Shape;37;p9"/>
          <p:cNvSpPr txBox="1">
            <a:spLocks noGrp="1"/>
          </p:cNvSpPr>
          <p:nvPr>
            <p:ph type="body" idx="2"/>
          </p:nvPr>
        </p:nvSpPr>
        <p:spPr>
          <a:xfrm>
            <a:off x="4648200" y="1600200"/>
            <a:ext cx="4038600" cy="4525963"/>
          </a:xfrm>
          <a:prstGeom prst="rect">
            <a:avLst/>
          </a:prstGeom>
          <a:noFill/>
          <a:ln>
            <a:noFill/>
          </a:ln>
        </p:spPr>
        <p:txBody>
          <a:bodyPr spcFirstLastPara="1" wrap="square" lIns="91425" tIns="91425" rIns="91425" bIns="91425" anchor="t" anchorCtr="0">
            <a:noAutofit/>
          </a:bodyPr>
          <a:lstStyle>
            <a:lvl1pPr marL="457200" lvl="0" indent="-317500" rtl="0">
              <a:spcBef>
                <a:spcPts val="640"/>
              </a:spcBef>
              <a:spcAft>
                <a:spcPts val="0"/>
              </a:spcAft>
              <a:buSzPts val="1400"/>
              <a:buChar char="●"/>
              <a:defRPr sz="2800"/>
            </a:lvl1pPr>
            <a:lvl2pPr marL="914400" lvl="1" indent="-317500" rtl="0">
              <a:spcBef>
                <a:spcPts val="0"/>
              </a:spcBef>
              <a:spcAft>
                <a:spcPts val="0"/>
              </a:spcAft>
              <a:buSzPts val="1400"/>
              <a:buChar char="●"/>
              <a:defRPr sz="2400"/>
            </a:lvl2pPr>
            <a:lvl3pPr marL="1371600" lvl="2" indent="-317500" rtl="0">
              <a:spcBef>
                <a:spcPts val="0"/>
              </a:spcBef>
              <a:spcAft>
                <a:spcPts val="0"/>
              </a:spcAft>
              <a:buSzPts val="1400"/>
              <a:buChar char="●"/>
              <a:defRPr sz="2000"/>
            </a:lvl3pPr>
            <a:lvl4pPr marL="1828800" lvl="3" indent="-317500" rtl="0">
              <a:spcBef>
                <a:spcPts val="0"/>
              </a:spcBef>
              <a:spcAft>
                <a:spcPts val="0"/>
              </a:spcAft>
              <a:buSzPts val="1400"/>
              <a:buChar char="●"/>
              <a:defRPr sz="1800"/>
            </a:lvl4pPr>
            <a:lvl5pPr marL="2286000" lvl="4" indent="-317500" rtl="0">
              <a:spcBef>
                <a:spcPts val="0"/>
              </a:spcBef>
              <a:spcAft>
                <a:spcPts val="0"/>
              </a:spcAft>
              <a:buSzPts val="1400"/>
              <a:buChar char="●"/>
              <a:defRPr sz="1800"/>
            </a:lvl5pPr>
            <a:lvl6pPr marL="2743200" lvl="5" indent="-317500" rtl="0">
              <a:spcBef>
                <a:spcPts val="0"/>
              </a:spcBef>
              <a:spcAft>
                <a:spcPts val="0"/>
              </a:spcAft>
              <a:buSzPts val="1400"/>
              <a:buChar char="●"/>
              <a:defRPr sz="1800"/>
            </a:lvl6pPr>
            <a:lvl7pPr marL="3200400" lvl="6" indent="-317500" rtl="0">
              <a:spcBef>
                <a:spcPts val="0"/>
              </a:spcBef>
              <a:spcAft>
                <a:spcPts val="0"/>
              </a:spcAft>
              <a:buSzPts val="1400"/>
              <a:buChar char="●"/>
              <a:defRPr sz="1800"/>
            </a:lvl7pPr>
            <a:lvl8pPr marL="3657600" lvl="7" indent="-317500" rtl="0">
              <a:spcBef>
                <a:spcPts val="0"/>
              </a:spcBef>
              <a:spcAft>
                <a:spcPts val="0"/>
              </a:spcAft>
              <a:buSzPts val="1400"/>
              <a:buChar char="●"/>
              <a:defRPr sz="1800"/>
            </a:lvl8pPr>
            <a:lvl9pPr marL="4114800" lvl="8" indent="-317500" rtl="0">
              <a:spcBef>
                <a:spcPts val="0"/>
              </a:spcBef>
              <a:spcAft>
                <a:spcPts val="0"/>
              </a:spcAft>
              <a:buSzPts val="1400"/>
              <a:buChar char="●"/>
              <a:defRPr sz="1800"/>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8"/>
        <p:cNvGrpSpPr/>
        <p:nvPr/>
      </p:nvGrpSpPr>
      <p:grpSpPr>
        <a:xfrm>
          <a:off x="0" y="0"/>
          <a:ext cx="0" cy="0"/>
          <a:chOff x="0" y="0"/>
          <a:chExt cx="0" cy="0"/>
        </a:xfrm>
      </p:grpSpPr>
      <p:sp>
        <p:nvSpPr>
          <p:cNvPr id="39" name="Google Shape;39;p10"/>
          <p:cNvSpPr txBox="1">
            <a:spLocks noGrp="1"/>
          </p:cNvSpPr>
          <p:nvPr>
            <p:ph type="title"/>
          </p:nvPr>
        </p:nvSpPr>
        <p:spPr>
          <a:xfrm>
            <a:off x="722313" y="4406900"/>
            <a:ext cx="7772400" cy="1362075"/>
          </a:xfrm>
          <a:prstGeom prst="rect">
            <a:avLst/>
          </a:prstGeom>
          <a:noFill/>
          <a:ln>
            <a:noFill/>
          </a:ln>
        </p:spPr>
        <p:txBody>
          <a:bodyPr spcFirstLastPara="1" wrap="square" lIns="91425" tIns="91425" rIns="91425" bIns="91425" anchor="t" anchorCtr="0">
            <a:noAutofit/>
          </a:bodyPr>
          <a:lstStyle>
            <a:lvl1pPr lvl="0" algn="l" rtl="0">
              <a:spcBef>
                <a:spcPts val="0"/>
              </a:spcBef>
              <a:spcAft>
                <a:spcPts val="0"/>
              </a:spcAft>
              <a:buSzPts val="1400"/>
              <a:buChar char="●"/>
              <a:defRPr sz="4000" b="1" cap="small"/>
            </a:lvl1pPr>
            <a:lvl2pPr lvl="1">
              <a:spcBef>
                <a:spcPts val="0"/>
              </a:spcBef>
              <a:spcAft>
                <a:spcPts val="0"/>
              </a:spcAft>
              <a:buSzPts val="1400"/>
              <a:buChar char="○"/>
              <a:defRPr/>
            </a:lvl2pPr>
            <a:lvl3pPr lvl="2">
              <a:spcBef>
                <a:spcPts val="0"/>
              </a:spcBef>
              <a:spcAft>
                <a:spcPts val="0"/>
              </a:spcAft>
              <a:buSzPts val="1400"/>
              <a:buChar char="■"/>
              <a:defRPr/>
            </a:lvl3pPr>
            <a:lvl4pPr lvl="3">
              <a:spcBef>
                <a:spcPts val="0"/>
              </a:spcBef>
              <a:spcAft>
                <a:spcPts val="0"/>
              </a:spcAft>
              <a:buSzPts val="1400"/>
              <a:buChar char="●"/>
              <a:defRPr/>
            </a:lvl4pPr>
            <a:lvl5pPr lvl="4">
              <a:spcBef>
                <a:spcPts val="0"/>
              </a:spcBef>
              <a:spcAft>
                <a:spcPts val="0"/>
              </a:spcAft>
              <a:buSzPts val="1400"/>
              <a:buChar char="○"/>
              <a:defRPr/>
            </a:lvl5pPr>
            <a:lvl6pPr lvl="5">
              <a:spcBef>
                <a:spcPts val="0"/>
              </a:spcBef>
              <a:spcAft>
                <a:spcPts val="0"/>
              </a:spcAft>
              <a:buSzPts val="1400"/>
              <a:buChar char="■"/>
              <a:defRPr/>
            </a:lvl6pPr>
            <a:lvl7pPr lvl="6">
              <a:spcBef>
                <a:spcPts val="0"/>
              </a:spcBef>
              <a:spcAft>
                <a:spcPts val="0"/>
              </a:spcAft>
              <a:buSzPts val="1400"/>
              <a:buChar char="●"/>
              <a:defRPr/>
            </a:lvl7pPr>
            <a:lvl8pPr lvl="7">
              <a:spcBef>
                <a:spcPts val="0"/>
              </a:spcBef>
              <a:spcAft>
                <a:spcPts val="0"/>
              </a:spcAft>
              <a:buSzPts val="1400"/>
              <a:buChar char="○"/>
              <a:defRPr/>
            </a:lvl8pPr>
            <a:lvl9pPr lvl="8">
              <a:spcBef>
                <a:spcPts val="0"/>
              </a:spcBef>
              <a:spcAft>
                <a:spcPts val="0"/>
              </a:spcAft>
              <a:buSzPts val="1400"/>
              <a:buChar char="■"/>
              <a:defRPr/>
            </a:lvl9pPr>
          </a:lstStyle>
          <a:p>
            <a:endParaRPr/>
          </a:p>
        </p:txBody>
      </p:sp>
      <p:sp>
        <p:nvSpPr>
          <p:cNvPr id="40" name="Google Shape;40;p10"/>
          <p:cNvSpPr txBox="1">
            <a:spLocks noGrp="1"/>
          </p:cNvSpPr>
          <p:nvPr>
            <p:ph type="body" idx="1"/>
          </p:nvPr>
        </p:nvSpPr>
        <p:spPr>
          <a:xfrm>
            <a:off x="722313" y="2906713"/>
            <a:ext cx="7772400" cy="1500187"/>
          </a:xfrm>
          <a:prstGeom prst="rect">
            <a:avLst/>
          </a:prstGeom>
          <a:noFill/>
          <a:ln>
            <a:noFill/>
          </a:ln>
        </p:spPr>
        <p:txBody>
          <a:bodyPr spcFirstLastPara="1" wrap="square" lIns="91425" tIns="91425" rIns="91425" bIns="91425" anchor="b" anchorCtr="0">
            <a:noAutofit/>
          </a:bodyPr>
          <a:lstStyle>
            <a:lvl1pPr marL="457200" lvl="0" indent="-228600" rtl="0">
              <a:spcBef>
                <a:spcPts val="640"/>
              </a:spcBef>
              <a:spcAft>
                <a:spcPts val="0"/>
              </a:spcAft>
              <a:buSzPts val="1400"/>
              <a:buFont typeface="Arial"/>
              <a:buNone/>
              <a:defRPr sz="2000"/>
            </a:lvl1pPr>
            <a:lvl2pPr marL="914400" lvl="1" indent="-228600" rtl="0">
              <a:spcBef>
                <a:spcPts val="0"/>
              </a:spcBef>
              <a:spcAft>
                <a:spcPts val="0"/>
              </a:spcAft>
              <a:buSzPts val="1400"/>
              <a:buFont typeface="Arial"/>
              <a:buNone/>
              <a:defRPr sz="1800"/>
            </a:lvl2pPr>
            <a:lvl3pPr marL="1371600" lvl="2" indent="-228600" rtl="0">
              <a:spcBef>
                <a:spcPts val="0"/>
              </a:spcBef>
              <a:spcAft>
                <a:spcPts val="0"/>
              </a:spcAft>
              <a:buSzPts val="1400"/>
              <a:buFont typeface="Arial"/>
              <a:buNone/>
              <a:defRPr sz="1600"/>
            </a:lvl3pPr>
            <a:lvl4pPr marL="1828800" lvl="3" indent="-228600" rtl="0">
              <a:spcBef>
                <a:spcPts val="0"/>
              </a:spcBef>
              <a:spcAft>
                <a:spcPts val="0"/>
              </a:spcAft>
              <a:buSzPts val="1400"/>
              <a:buFont typeface="Arial"/>
              <a:buNone/>
              <a:defRPr sz="1400"/>
            </a:lvl4pPr>
            <a:lvl5pPr marL="2286000" lvl="4" indent="-228600" rtl="0">
              <a:spcBef>
                <a:spcPts val="0"/>
              </a:spcBef>
              <a:spcAft>
                <a:spcPts val="0"/>
              </a:spcAft>
              <a:buSzPts val="1400"/>
              <a:buFont typeface="Arial"/>
              <a:buNone/>
              <a:defRPr sz="1400"/>
            </a:lvl5pPr>
            <a:lvl6pPr marL="2743200" lvl="5" indent="-228600" rtl="0">
              <a:spcBef>
                <a:spcPts val="0"/>
              </a:spcBef>
              <a:spcAft>
                <a:spcPts val="0"/>
              </a:spcAft>
              <a:buSzPts val="1400"/>
              <a:buFont typeface="Arial"/>
              <a:buNone/>
              <a:defRPr sz="1400"/>
            </a:lvl6pPr>
            <a:lvl7pPr marL="3200400" lvl="6" indent="-228600" rtl="0">
              <a:spcBef>
                <a:spcPts val="0"/>
              </a:spcBef>
              <a:spcAft>
                <a:spcPts val="0"/>
              </a:spcAft>
              <a:buSzPts val="1400"/>
              <a:buFont typeface="Arial"/>
              <a:buNone/>
              <a:defRPr sz="1400"/>
            </a:lvl7pPr>
            <a:lvl8pPr marL="3657600" lvl="7" indent="-228600" rtl="0">
              <a:spcBef>
                <a:spcPts val="0"/>
              </a:spcBef>
              <a:spcAft>
                <a:spcPts val="0"/>
              </a:spcAft>
              <a:buSzPts val="1400"/>
              <a:buFont typeface="Arial"/>
              <a:buNone/>
              <a:defRPr sz="1400"/>
            </a:lvl8pPr>
            <a:lvl9pPr marL="4114800" lvl="8" indent="-228600" rtl="0">
              <a:spcBef>
                <a:spcPts val="0"/>
              </a:spcBef>
              <a:spcAft>
                <a:spcPts val="0"/>
              </a:spcAft>
              <a:buSzPts val="1400"/>
              <a:buFont typeface="Arial"/>
              <a:buNone/>
              <a:defRPr sz="1400"/>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57200" y="274637"/>
            <a:ext cx="8229600" cy="1143000"/>
          </a:xfrm>
          <a:prstGeom prst="rect">
            <a:avLst/>
          </a:prstGeom>
          <a:noFill/>
          <a:ln>
            <a:noFill/>
          </a:ln>
        </p:spPr>
        <p:txBody>
          <a:bodyPr spcFirstLastPara="1" wrap="square" lIns="91425" tIns="91425" rIns="91425" bIns="91425" anchor="ctr" anchorCtr="0">
            <a:noAutofit/>
          </a:bodyPr>
          <a:lstStyle>
            <a:lvl1pPr marL="0" marR="0" lvl="0" indent="-88900" algn="ctr" rtl="0">
              <a:spcBef>
                <a:spcPts val="0"/>
              </a:spcBef>
              <a:spcAft>
                <a:spcPts val="0"/>
              </a:spcAft>
              <a:buSzPts val="1400"/>
              <a:buChar char="●"/>
              <a:defRPr sz="4400" b="0" i="0" u="none" strike="noStrike" cap="none">
                <a:solidFill>
                  <a:schemeClr val="dk2"/>
                </a:solidFill>
                <a:latin typeface="Arial"/>
                <a:ea typeface="Arial"/>
                <a:cs typeface="Arial"/>
                <a:sym typeface="Arial"/>
              </a:defRPr>
            </a:lvl1pPr>
            <a:lvl2pPr marL="0" marR="0" lvl="1" indent="-88900" algn="ctr" rtl="0">
              <a:spcBef>
                <a:spcPts val="0"/>
              </a:spcBef>
              <a:spcAft>
                <a:spcPts val="0"/>
              </a:spcAft>
              <a:buSzPts val="1400"/>
              <a:buChar char="○"/>
              <a:defRPr sz="4400" b="0" i="0" u="none" strike="noStrike" cap="none">
                <a:solidFill>
                  <a:schemeClr val="dk2"/>
                </a:solidFill>
                <a:latin typeface="Arial"/>
                <a:ea typeface="Arial"/>
                <a:cs typeface="Arial"/>
                <a:sym typeface="Arial"/>
              </a:defRPr>
            </a:lvl2pPr>
            <a:lvl3pPr marL="0" marR="0" lvl="2" indent="-88900" algn="ctr" rtl="0">
              <a:spcBef>
                <a:spcPts val="0"/>
              </a:spcBef>
              <a:spcAft>
                <a:spcPts val="0"/>
              </a:spcAft>
              <a:buSzPts val="1400"/>
              <a:buChar char="■"/>
              <a:defRPr sz="4400" b="0" i="0" u="none" strike="noStrike" cap="none">
                <a:solidFill>
                  <a:schemeClr val="dk2"/>
                </a:solidFill>
                <a:latin typeface="Arial"/>
                <a:ea typeface="Arial"/>
                <a:cs typeface="Arial"/>
                <a:sym typeface="Arial"/>
              </a:defRPr>
            </a:lvl3pPr>
            <a:lvl4pPr marL="0" marR="0" lvl="3" indent="-88900" algn="ctr" rtl="0">
              <a:spcBef>
                <a:spcPts val="0"/>
              </a:spcBef>
              <a:spcAft>
                <a:spcPts val="0"/>
              </a:spcAft>
              <a:buSzPts val="1400"/>
              <a:buChar char="●"/>
              <a:defRPr sz="4400" b="0" i="0" u="none" strike="noStrike" cap="none">
                <a:solidFill>
                  <a:schemeClr val="dk2"/>
                </a:solidFill>
                <a:latin typeface="Arial"/>
                <a:ea typeface="Arial"/>
                <a:cs typeface="Arial"/>
                <a:sym typeface="Arial"/>
              </a:defRPr>
            </a:lvl4pPr>
            <a:lvl5pPr marL="0" marR="0" lvl="4" indent="-88900" algn="ctr" rtl="0">
              <a:spcBef>
                <a:spcPts val="0"/>
              </a:spcBef>
              <a:spcAft>
                <a:spcPts val="0"/>
              </a:spcAft>
              <a:buSzPts val="1400"/>
              <a:buChar char="○"/>
              <a:defRPr sz="4400" b="0" i="0" u="none" strike="noStrike" cap="none">
                <a:solidFill>
                  <a:schemeClr val="dk2"/>
                </a:solidFill>
                <a:latin typeface="Arial"/>
                <a:ea typeface="Arial"/>
                <a:cs typeface="Arial"/>
                <a:sym typeface="Arial"/>
              </a:defRPr>
            </a:lvl5pPr>
            <a:lvl6pPr marL="457200" marR="0" lvl="5" indent="-88900" algn="ctr" rtl="0">
              <a:spcBef>
                <a:spcPts val="0"/>
              </a:spcBef>
              <a:spcAft>
                <a:spcPts val="0"/>
              </a:spcAft>
              <a:buSzPts val="1400"/>
              <a:buChar char="■"/>
              <a:defRPr sz="4400" b="0" i="0" u="none" strike="noStrike" cap="none">
                <a:solidFill>
                  <a:schemeClr val="dk2"/>
                </a:solidFill>
                <a:latin typeface="Arial"/>
                <a:ea typeface="Arial"/>
                <a:cs typeface="Arial"/>
                <a:sym typeface="Arial"/>
              </a:defRPr>
            </a:lvl6pPr>
            <a:lvl7pPr marL="914400" marR="0" lvl="6" indent="-88900" algn="ctr" rtl="0">
              <a:spcBef>
                <a:spcPts val="0"/>
              </a:spcBef>
              <a:spcAft>
                <a:spcPts val="0"/>
              </a:spcAft>
              <a:buSzPts val="1400"/>
              <a:buChar char="●"/>
              <a:defRPr sz="4400" b="0" i="0" u="none" strike="noStrike" cap="none">
                <a:solidFill>
                  <a:schemeClr val="dk2"/>
                </a:solidFill>
                <a:latin typeface="Arial"/>
                <a:ea typeface="Arial"/>
                <a:cs typeface="Arial"/>
                <a:sym typeface="Arial"/>
              </a:defRPr>
            </a:lvl7pPr>
            <a:lvl8pPr marL="1371600" marR="0" lvl="7" indent="-88900" algn="ctr" rtl="0">
              <a:spcBef>
                <a:spcPts val="0"/>
              </a:spcBef>
              <a:spcAft>
                <a:spcPts val="0"/>
              </a:spcAft>
              <a:buSzPts val="1400"/>
              <a:buChar char="○"/>
              <a:defRPr sz="4400" b="0" i="0" u="none" strike="noStrike" cap="none">
                <a:solidFill>
                  <a:schemeClr val="dk2"/>
                </a:solidFill>
                <a:latin typeface="Arial"/>
                <a:ea typeface="Arial"/>
                <a:cs typeface="Arial"/>
                <a:sym typeface="Arial"/>
              </a:defRPr>
            </a:lvl8pPr>
            <a:lvl9pPr marL="1828800" marR="0" lvl="8" indent="-88900" algn="ctr" rtl="0">
              <a:spcBef>
                <a:spcPts val="0"/>
              </a:spcBef>
              <a:spcAft>
                <a:spcPts val="0"/>
              </a:spcAft>
              <a:buSzPts val="1400"/>
              <a:buChar char="■"/>
              <a:defRPr sz="4400" b="0" i="0" u="none" strike="noStrike" cap="none">
                <a:solidFill>
                  <a:schemeClr val="dk2"/>
                </a:solidFill>
                <a:latin typeface="Arial"/>
                <a:ea typeface="Arial"/>
                <a:cs typeface="Arial"/>
                <a:sym typeface="Arial"/>
              </a:defRPr>
            </a:lvl9pPr>
          </a:lstStyle>
          <a:p>
            <a:endParaRPr/>
          </a:p>
        </p:txBody>
      </p:sp>
      <p:sp>
        <p:nvSpPr>
          <p:cNvPr id="7" name="Google Shape;7;p1"/>
          <p:cNvSpPr txBox="1">
            <a:spLocks noGrp="1"/>
          </p:cNvSpPr>
          <p:nvPr>
            <p:ph type="body" idx="1"/>
          </p:nvPr>
        </p:nvSpPr>
        <p:spPr>
          <a:xfrm>
            <a:off x="457200" y="1600200"/>
            <a:ext cx="8229600" cy="4525962"/>
          </a:xfrm>
          <a:prstGeom prst="rect">
            <a:avLst/>
          </a:prstGeom>
          <a:noFill/>
          <a:ln>
            <a:noFill/>
          </a:ln>
        </p:spPr>
        <p:txBody>
          <a:bodyPr spcFirstLastPara="1" wrap="square" lIns="91425" tIns="91425" rIns="91425" bIns="91425" anchor="t" anchorCtr="0">
            <a:noAutofit/>
          </a:bodyPr>
          <a:lstStyle>
            <a:lvl1pPr marL="457200" marR="0" lvl="0" indent="-317500" algn="l" rtl="0">
              <a:spcBef>
                <a:spcPts val="640"/>
              </a:spcBef>
              <a:spcAft>
                <a:spcPts val="0"/>
              </a:spcAft>
              <a:buClr>
                <a:schemeClr val="dk1"/>
              </a:buClr>
              <a:buSzPts val="1400"/>
              <a:buFont typeface="Arial"/>
              <a:buChar char="●"/>
              <a:defRPr sz="3200" b="0" i="0" u="none" strike="noStrike" cap="none">
                <a:solidFill>
                  <a:schemeClr val="dk1"/>
                </a:solidFill>
                <a:latin typeface="Arial"/>
                <a:ea typeface="Arial"/>
                <a:cs typeface="Arial"/>
                <a:sym typeface="Arial"/>
              </a:defRPr>
            </a:lvl1pPr>
            <a:lvl2pPr marL="914400" marR="0" lvl="1" indent="-317500" algn="l" rtl="0">
              <a:spcBef>
                <a:spcPts val="0"/>
              </a:spcBef>
              <a:spcAft>
                <a:spcPts val="0"/>
              </a:spcAft>
              <a:buClr>
                <a:schemeClr val="dk1"/>
              </a:buClr>
              <a:buSzPts val="1400"/>
              <a:buFont typeface="Arial"/>
              <a:buChar char="●"/>
              <a:defRPr sz="2800" b="0" i="0" u="none" strike="noStrike" cap="none">
                <a:solidFill>
                  <a:schemeClr val="dk1"/>
                </a:solidFill>
                <a:latin typeface="Arial"/>
                <a:ea typeface="Arial"/>
                <a:cs typeface="Arial"/>
                <a:sym typeface="Arial"/>
              </a:defRPr>
            </a:lvl2pPr>
            <a:lvl3pPr marL="1371600" marR="0" lvl="2" indent="-317500" algn="l" rtl="0">
              <a:spcBef>
                <a:spcPts val="0"/>
              </a:spcBef>
              <a:spcAft>
                <a:spcPts val="0"/>
              </a:spcAft>
              <a:buClr>
                <a:schemeClr val="dk1"/>
              </a:buClr>
              <a:buSzPts val="1400"/>
              <a:buFont typeface="Arial"/>
              <a:buChar char="●"/>
              <a:defRPr sz="2400" b="0" i="0" u="none" strike="noStrike" cap="none">
                <a:solidFill>
                  <a:schemeClr val="dk1"/>
                </a:solidFill>
                <a:latin typeface="Arial"/>
                <a:ea typeface="Arial"/>
                <a:cs typeface="Arial"/>
                <a:sym typeface="Arial"/>
              </a:defRPr>
            </a:lvl3pPr>
            <a:lvl4pPr marL="1828800" marR="0" lvl="3" indent="-317500" algn="l" rtl="0">
              <a:spcBef>
                <a:spcPts val="0"/>
              </a:spcBef>
              <a:spcAft>
                <a:spcPts val="0"/>
              </a:spcAft>
              <a:buClr>
                <a:schemeClr val="dk1"/>
              </a:buClr>
              <a:buSzPts val="1400"/>
              <a:buFont typeface="Arial"/>
              <a:buChar char="●"/>
              <a:defRPr sz="2000" b="0" i="0" u="none" strike="noStrike" cap="none">
                <a:solidFill>
                  <a:schemeClr val="dk1"/>
                </a:solidFill>
                <a:latin typeface="Arial"/>
                <a:ea typeface="Arial"/>
                <a:cs typeface="Arial"/>
                <a:sym typeface="Arial"/>
              </a:defRPr>
            </a:lvl4pPr>
            <a:lvl5pPr marL="2286000" marR="0" lvl="4" indent="-317500" algn="l" rtl="0">
              <a:spcBef>
                <a:spcPts val="0"/>
              </a:spcBef>
              <a:spcAft>
                <a:spcPts val="0"/>
              </a:spcAft>
              <a:buClr>
                <a:schemeClr val="dk1"/>
              </a:buClr>
              <a:buSzPts val="1400"/>
              <a:buFont typeface="Arial"/>
              <a:buChar char="●"/>
              <a:defRPr sz="2000" b="0" i="0" u="none" strike="noStrike" cap="none">
                <a:solidFill>
                  <a:schemeClr val="dk1"/>
                </a:solidFill>
                <a:latin typeface="Arial"/>
                <a:ea typeface="Arial"/>
                <a:cs typeface="Arial"/>
                <a:sym typeface="Arial"/>
              </a:defRPr>
            </a:lvl5pPr>
            <a:lvl6pPr marL="2743200" marR="0" lvl="5" indent="-317500" algn="l" rtl="0">
              <a:spcBef>
                <a:spcPts val="0"/>
              </a:spcBef>
              <a:spcAft>
                <a:spcPts val="0"/>
              </a:spcAft>
              <a:buClr>
                <a:schemeClr val="dk1"/>
              </a:buClr>
              <a:buSzPts val="1400"/>
              <a:buFont typeface="Arial"/>
              <a:buChar char="●"/>
              <a:defRPr sz="2000" b="0" i="0" u="none" strike="noStrike" cap="none">
                <a:solidFill>
                  <a:schemeClr val="dk1"/>
                </a:solidFill>
                <a:latin typeface="Arial"/>
                <a:ea typeface="Arial"/>
                <a:cs typeface="Arial"/>
                <a:sym typeface="Arial"/>
              </a:defRPr>
            </a:lvl6pPr>
            <a:lvl7pPr marL="3200400" marR="0" lvl="6" indent="-317500" algn="l" rtl="0">
              <a:spcBef>
                <a:spcPts val="0"/>
              </a:spcBef>
              <a:spcAft>
                <a:spcPts val="0"/>
              </a:spcAft>
              <a:buClr>
                <a:schemeClr val="dk1"/>
              </a:buClr>
              <a:buSzPts val="1400"/>
              <a:buFont typeface="Arial"/>
              <a:buChar char="●"/>
              <a:defRPr sz="2000" b="0" i="0" u="none" strike="noStrike" cap="none">
                <a:solidFill>
                  <a:schemeClr val="dk1"/>
                </a:solidFill>
                <a:latin typeface="Arial"/>
                <a:ea typeface="Arial"/>
                <a:cs typeface="Arial"/>
                <a:sym typeface="Arial"/>
              </a:defRPr>
            </a:lvl7pPr>
            <a:lvl8pPr marL="3657600" marR="0" lvl="7" indent="-317500" algn="l" rtl="0">
              <a:spcBef>
                <a:spcPts val="0"/>
              </a:spcBef>
              <a:spcAft>
                <a:spcPts val="0"/>
              </a:spcAft>
              <a:buClr>
                <a:schemeClr val="dk1"/>
              </a:buClr>
              <a:buSzPts val="1400"/>
              <a:buFont typeface="Arial"/>
              <a:buChar char="●"/>
              <a:defRPr sz="2000" b="0" i="0" u="none" strike="noStrike" cap="none">
                <a:solidFill>
                  <a:schemeClr val="dk1"/>
                </a:solidFill>
                <a:latin typeface="Arial"/>
                <a:ea typeface="Arial"/>
                <a:cs typeface="Arial"/>
                <a:sym typeface="Arial"/>
              </a:defRPr>
            </a:lvl8pPr>
            <a:lvl9pPr marL="4114800" marR="0" lvl="8" indent="-317500" algn="l" rtl="0">
              <a:spcBef>
                <a:spcPts val="0"/>
              </a:spcBef>
              <a:spcAft>
                <a:spcPts val="0"/>
              </a:spcAft>
              <a:buClr>
                <a:schemeClr val="dk1"/>
              </a:buClr>
              <a:buSzPts val="14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 name="Google Shape;8;p1"/>
          <p:cNvSpPr txBox="1">
            <a:spLocks noGrp="1"/>
          </p:cNvSpPr>
          <p:nvPr>
            <p:ph type="dt" idx="10"/>
          </p:nvPr>
        </p:nvSpPr>
        <p:spPr>
          <a:xfrm>
            <a:off x="457200" y="6245225"/>
            <a:ext cx="2133600" cy="476250"/>
          </a:xfrm>
          <a:prstGeom prst="rect">
            <a:avLst/>
          </a:prstGeom>
          <a:noFill/>
          <a:ln>
            <a:noFill/>
          </a:ln>
        </p:spPr>
        <p:txBody>
          <a:bodyPr spcFirstLastPara="1" wrap="square" lIns="91425" tIns="91425" rIns="91425" bIns="91425" anchor="t" anchorCtr="0">
            <a:noAutofit/>
          </a:bodyPr>
          <a:lstStyle>
            <a:lvl1pPr marL="0" marR="0" lvl="0" indent="-88900" algn="l" rtl="0">
              <a:spcBef>
                <a:spcPts val="0"/>
              </a:spcBef>
              <a:spcAft>
                <a:spcPts val="0"/>
              </a:spcAft>
              <a:buSzPts val="1400"/>
              <a:buChar char="●"/>
              <a:defRPr sz="1800" b="0" i="0" u="none" strike="noStrike" cap="none">
                <a:solidFill>
                  <a:schemeClr val="dk1"/>
                </a:solidFill>
                <a:latin typeface="Arial"/>
                <a:ea typeface="Arial"/>
                <a:cs typeface="Arial"/>
                <a:sym typeface="Arial"/>
              </a:defRPr>
            </a:lvl1pPr>
            <a:lvl2pPr marL="457200" marR="0" lvl="1" indent="-88900" algn="l" rtl="0">
              <a:spcBef>
                <a:spcPts val="0"/>
              </a:spcBef>
              <a:spcAft>
                <a:spcPts val="0"/>
              </a:spcAft>
              <a:buSzPts val="1400"/>
              <a:buChar char="○"/>
              <a:defRPr sz="1800" b="0" i="0" u="none" strike="noStrike" cap="none">
                <a:solidFill>
                  <a:schemeClr val="dk1"/>
                </a:solidFill>
                <a:latin typeface="Arial"/>
                <a:ea typeface="Arial"/>
                <a:cs typeface="Arial"/>
                <a:sym typeface="Arial"/>
              </a:defRPr>
            </a:lvl2pPr>
            <a:lvl3pPr marL="914400" marR="0" lvl="2" indent="-88900" algn="l" rtl="0">
              <a:spcBef>
                <a:spcPts val="0"/>
              </a:spcBef>
              <a:spcAft>
                <a:spcPts val="0"/>
              </a:spcAft>
              <a:buSzPts val="1400"/>
              <a:buChar char="■"/>
              <a:defRPr sz="1800" b="0" i="0" u="none" strike="noStrike" cap="none">
                <a:solidFill>
                  <a:schemeClr val="dk1"/>
                </a:solidFill>
                <a:latin typeface="Arial"/>
                <a:ea typeface="Arial"/>
                <a:cs typeface="Arial"/>
                <a:sym typeface="Arial"/>
              </a:defRPr>
            </a:lvl3pPr>
            <a:lvl4pPr marL="1371600" marR="0" lvl="3" indent="-88900" algn="l" rtl="0">
              <a:spcBef>
                <a:spcPts val="0"/>
              </a:spcBef>
              <a:spcAft>
                <a:spcPts val="0"/>
              </a:spcAft>
              <a:buSzPts val="1400"/>
              <a:buChar char="●"/>
              <a:defRPr sz="1800" b="0" i="0" u="none" strike="noStrike" cap="none">
                <a:solidFill>
                  <a:schemeClr val="dk1"/>
                </a:solidFill>
                <a:latin typeface="Arial"/>
                <a:ea typeface="Arial"/>
                <a:cs typeface="Arial"/>
                <a:sym typeface="Arial"/>
              </a:defRPr>
            </a:lvl4pPr>
            <a:lvl5pPr marL="1828800" marR="0" lvl="4" indent="-88900" algn="l" rtl="0">
              <a:spcBef>
                <a:spcPts val="0"/>
              </a:spcBef>
              <a:spcAft>
                <a:spcPts val="0"/>
              </a:spcAft>
              <a:buSzPts val="1400"/>
              <a:buChar char="○"/>
              <a:defRPr sz="1800" b="0" i="0" u="none" strike="noStrike" cap="none">
                <a:solidFill>
                  <a:schemeClr val="dk1"/>
                </a:solidFill>
                <a:latin typeface="Arial"/>
                <a:ea typeface="Arial"/>
                <a:cs typeface="Arial"/>
                <a:sym typeface="Arial"/>
              </a:defRPr>
            </a:lvl5pPr>
            <a:lvl6pPr marL="2286000" marR="0" lvl="5" indent="-88900" algn="l" rtl="0">
              <a:spcBef>
                <a:spcPts val="0"/>
              </a:spcBef>
              <a:spcAft>
                <a:spcPts val="0"/>
              </a:spcAft>
              <a:buSzPts val="1400"/>
              <a:buChar char="■"/>
              <a:defRPr sz="1800" b="0" i="0" u="none" strike="noStrike" cap="none">
                <a:solidFill>
                  <a:schemeClr val="dk1"/>
                </a:solidFill>
                <a:latin typeface="Arial"/>
                <a:ea typeface="Arial"/>
                <a:cs typeface="Arial"/>
                <a:sym typeface="Arial"/>
              </a:defRPr>
            </a:lvl6pPr>
            <a:lvl7pPr marL="2743200" marR="0" lvl="6" indent="-88900" algn="l" rtl="0">
              <a:spcBef>
                <a:spcPts val="0"/>
              </a:spcBef>
              <a:spcAft>
                <a:spcPts val="0"/>
              </a:spcAft>
              <a:buSzPts val="1400"/>
              <a:buChar char="●"/>
              <a:defRPr sz="1800" b="0" i="0" u="none" strike="noStrike" cap="none">
                <a:solidFill>
                  <a:schemeClr val="dk1"/>
                </a:solidFill>
                <a:latin typeface="Arial"/>
                <a:ea typeface="Arial"/>
                <a:cs typeface="Arial"/>
                <a:sym typeface="Arial"/>
              </a:defRPr>
            </a:lvl7pPr>
            <a:lvl8pPr marL="3200400" marR="0" lvl="7" indent="-88900" algn="l" rtl="0">
              <a:spcBef>
                <a:spcPts val="0"/>
              </a:spcBef>
              <a:spcAft>
                <a:spcPts val="0"/>
              </a:spcAft>
              <a:buSzPts val="1400"/>
              <a:buChar char="○"/>
              <a:defRPr sz="1800" b="0" i="0" u="none" strike="noStrike" cap="none">
                <a:solidFill>
                  <a:schemeClr val="dk1"/>
                </a:solidFill>
                <a:latin typeface="Arial"/>
                <a:ea typeface="Arial"/>
                <a:cs typeface="Arial"/>
                <a:sym typeface="Arial"/>
              </a:defRPr>
            </a:lvl8pPr>
            <a:lvl9pPr marL="3657600" marR="0" lvl="8" indent="-88900" algn="l" rtl="0">
              <a:spcBef>
                <a:spcPts val="0"/>
              </a:spcBef>
              <a:spcAft>
                <a:spcPts val="0"/>
              </a:spcAft>
              <a:buSzPts val="1400"/>
              <a:buChar char="■"/>
              <a:defRPr sz="1800" b="0" i="0" u="none" strike="noStrike" cap="none">
                <a:solidFill>
                  <a:schemeClr val="dk1"/>
                </a:solidFill>
                <a:latin typeface="Arial"/>
                <a:ea typeface="Arial"/>
                <a:cs typeface="Arial"/>
                <a:sym typeface="Arial"/>
              </a:defRPr>
            </a:lvl9pPr>
          </a:lstStyle>
          <a:p>
            <a:endParaRPr/>
          </a:p>
        </p:txBody>
      </p:sp>
      <p:sp>
        <p:nvSpPr>
          <p:cNvPr id="9" name="Google Shape;9;p1"/>
          <p:cNvSpPr txBox="1">
            <a:spLocks noGrp="1"/>
          </p:cNvSpPr>
          <p:nvPr>
            <p:ph type="ftr" idx="11"/>
          </p:nvPr>
        </p:nvSpPr>
        <p:spPr>
          <a:xfrm>
            <a:off x="3124200" y="6245225"/>
            <a:ext cx="2895600" cy="476250"/>
          </a:xfrm>
          <a:prstGeom prst="rect">
            <a:avLst/>
          </a:prstGeom>
          <a:noFill/>
          <a:ln>
            <a:noFill/>
          </a:ln>
        </p:spPr>
        <p:txBody>
          <a:bodyPr spcFirstLastPara="1" wrap="square" lIns="91425" tIns="91425" rIns="91425" bIns="91425" anchor="t" anchorCtr="0">
            <a:noAutofit/>
          </a:bodyPr>
          <a:lstStyle>
            <a:lvl1pPr marL="0" marR="0" lvl="0" indent="-88900" algn="l" rtl="0">
              <a:spcBef>
                <a:spcPts val="0"/>
              </a:spcBef>
              <a:spcAft>
                <a:spcPts val="0"/>
              </a:spcAft>
              <a:buSzPts val="1400"/>
              <a:buChar char="●"/>
              <a:defRPr sz="1800" b="0" i="0" u="none" strike="noStrike" cap="none">
                <a:solidFill>
                  <a:schemeClr val="dk1"/>
                </a:solidFill>
                <a:latin typeface="Arial"/>
                <a:ea typeface="Arial"/>
                <a:cs typeface="Arial"/>
                <a:sym typeface="Arial"/>
              </a:defRPr>
            </a:lvl1pPr>
            <a:lvl2pPr marL="457200" marR="0" lvl="1" indent="-88900" algn="l" rtl="0">
              <a:spcBef>
                <a:spcPts val="0"/>
              </a:spcBef>
              <a:spcAft>
                <a:spcPts val="0"/>
              </a:spcAft>
              <a:buSzPts val="1400"/>
              <a:buChar char="○"/>
              <a:defRPr sz="1800" b="0" i="0" u="none" strike="noStrike" cap="none">
                <a:solidFill>
                  <a:schemeClr val="dk1"/>
                </a:solidFill>
                <a:latin typeface="Arial"/>
                <a:ea typeface="Arial"/>
                <a:cs typeface="Arial"/>
                <a:sym typeface="Arial"/>
              </a:defRPr>
            </a:lvl2pPr>
            <a:lvl3pPr marL="914400" marR="0" lvl="2" indent="-88900" algn="l" rtl="0">
              <a:spcBef>
                <a:spcPts val="0"/>
              </a:spcBef>
              <a:spcAft>
                <a:spcPts val="0"/>
              </a:spcAft>
              <a:buSzPts val="1400"/>
              <a:buChar char="■"/>
              <a:defRPr sz="1800" b="0" i="0" u="none" strike="noStrike" cap="none">
                <a:solidFill>
                  <a:schemeClr val="dk1"/>
                </a:solidFill>
                <a:latin typeface="Arial"/>
                <a:ea typeface="Arial"/>
                <a:cs typeface="Arial"/>
                <a:sym typeface="Arial"/>
              </a:defRPr>
            </a:lvl3pPr>
            <a:lvl4pPr marL="1371600" marR="0" lvl="3" indent="-88900" algn="l" rtl="0">
              <a:spcBef>
                <a:spcPts val="0"/>
              </a:spcBef>
              <a:spcAft>
                <a:spcPts val="0"/>
              </a:spcAft>
              <a:buSzPts val="1400"/>
              <a:buChar char="●"/>
              <a:defRPr sz="1800" b="0" i="0" u="none" strike="noStrike" cap="none">
                <a:solidFill>
                  <a:schemeClr val="dk1"/>
                </a:solidFill>
                <a:latin typeface="Arial"/>
                <a:ea typeface="Arial"/>
                <a:cs typeface="Arial"/>
                <a:sym typeface="Arial"/>
              </a:defRPr>
            </a:lvl4pPr>
            <a:lvl5pPr marL="1828800" marR="0" lvl="4" indent="-88900" algn="l" rtl="0">
              <a:spcBef>
                <a:spcPts val="0"/>
              </a:spcBef>
              <a:spcAft>
                <a:spcPts val="0"/>
              </a:spcAft>
              <a:buSzPts val="1400"/>
              <a:buChar char="○"/>
              <a:defRPr sz="1800" b="0" i="0" u="none" strike="noStrike" cap="none">
                <a:solidFill>
                  <a:schemeClr val="dk1"/>
                </a:solidFill>
                <a:latin typeface="Arial"/>
                <a:ea typeface="Arial"/>
                <a:cs typeface="Arial"/>
                <a:sym typeface="Arial"/>
              </a:defRPr>
            </a:lvl5pPr>
            <a:lvl6pPr marL="2286000" marR="0" lvl="5" indent="-88900" algn="l" rtl="0">
              <a:spcBef>
                <a:spcPts val="0"/>
              </a:spcBef>
              <a:spcAft>
                <a:spcPts val="0"/>
              </a:spcAft>
              <a:buSzPts val="1400"/>
              <a:buChar char="■"/>
              <a:defRPr sz="1800" b="0" i="0" u="none" strike="noStrike" cap="none">
                <a:solidFill>
                  <a:schemeClr val="dk1"/>
                </a:solidFill>
                <a:latin typeface="Arial"/>
                <a:ea typeface="Arial"/>
                <a:cs typeface="Arial"/>
                <a:sym typeface="Arial"/>
              </a:defRPr>
            </a:lvl6pPr>
            <a:lvl7pPr marL="2743200" marR="0" lvl="6" indent="-88900" algn="l" rtl="0">
              <a:spcBef>
                <a:spcPts val="0"/>
              </a:spcBef>
              <a:spcAft>
                <a:spcPts val="0"/>
              </a:spcAft>
              <a:buSzPts val="1400"/>
              <a:buChar char="●"/>
              <a:defRPr sz="1800" b="0" i="0" u="none" strike="noStrike" cap="none">
                <a:solidFill>
                  <a:schemeClr val="dk1"/>
                </a:solidFill>
                <a:latin typeface="Arial"/>
                <a:ea typeface="Arial"/>
                <a:cs typeface="Arial"/>
                <a:sym typeface="Arial"/>
              </a:defRPr>
            </a:lvl7pPr>
            <a:lvl8pPr marL="3200400" marR="0" lvl="7" indent="-88900" algn="l" rtl="0">
              <a:spcBef>
                <a:spcPts val="0"/>
              </a:spcBef>
              <a:spcAft>
                <a:spcPts val="0"/>
              </a:spcAft>
              <a:buSzPts val="1400"/>
              <a:buChar char="○"/>
              <a:defRPr sz="1800" b="0" i="0" u="none" strike="noStrike" cap="none">
                <a:solidFill>
                  <a:schemeClr val="dk1"/>
                </a:solidFill>
                <a:latin typeface="Arial"/>
                <a:ea typeface="Arial"/>
                <a:cs typeface="Arial"/>
                <a:sym typeface="Arial"/>
              </a:defRPr>
            </a:lvl8pPr>
            <a:lvl9pPr marL="3657600" marR="0" lvl="8" indent="-88900" algn="l" rtl="0">
              <a:spcBef>
                <a:spcPts val="0"/>
              </a:spcBef>
              <a:spcAft>
                <a:spcPts val="0"/>
              </a:spcAft>
              <a:buSzPts val="1400"/>
              <a:buChar char="■"/>
              <a:defRPr sz="1800" b="0" i="0" u="none" strike="noStrike" cap="none">
                <a:solidFill>
                  <a:schemeClr val="dk1"/>
                </a:solidFill>
                <a:latin typeface="Arial"/>
                <a:ea typeface="Arial"/>
                <a:cs typeface="Arial"/>
                <a:sym typeface="Arial"/>
              </a:defRPr>
            </a:lvl9pPr>
          </a:lstStyle>
          <a:p>
            <a:endParaRPr/>
          </a:p>
        </p:txBody>
      </p:sp>
      <p:sp>
        <p:nvSpPr>
          <p:cNvPr id="10" name="Google Shape;10;p1"/>
          <p:cNvSpPr txBox="1">
            <a:spLocks noGrp="1"/>
          </p:cNvSpPr>
          <p:nvPr>
            <p:ph type="sldNum" idx="12"/>
          </p:nvPr>
        </p:nvSpPr>
        <p:spPr>
          <a:xfrm>
            <a:off x="6553200" y="6245225"/>
            <a:ext cx="2133600" cy="476250"/>
          </a:xfrm>
          <a:prstGeom prst="rect">
            <a:avLst/>
          </a:prstGeom>
          <a:noFill/>
          <a:ln>
            <a:noFill/>
          </a:ln>
        </p:spPr>
        <p:txBody>
          <a:bodyPr spcFirstLastPara="1" wrap="square" lIns="91425" tIns="91425" rIns="91425" bIns="91425" anchor="t" anchorCtr="0">
            <a:noAutofit/>
          </a:bodyPr>
          <a:lstStyle>
            <a:lvl1pPr marL="0" marR="0" lvl="0" indent="0" algn="r" rtl="0">
              <a:buNone/>
              <a:defRPr sz="1400" b="0" i="0" u="none" strike="noStrike" cap="none">
                <a:solidFill>
                  <a:schemeClr val="dk1"/>
                </a:solidFill>
                <a:latin typeface="Arial"/>
                <a:ea typeface="Arial"/>
                <a:cs typeface="Arial"/>
                <a:sym typeface="Arial"/>
              </a:defRPr>
            </a:lvl1pPr>
            <a:lvl2pPr marL="0" marR="0" lvl="1" indent="0" algn="r" rtl="0">
              <a:buNone/>
              <a:defRPr sz="1400" b="0" i="0" u="none" strike="noStrike" cap="none">
                <a:solidFill>
                  <a:schemeClr val="dk1"/>
                </a:solidFill>
                <a:latin typeface="Arial"/>
                <a:ea typeface="Arial"/>
                <a:cs typeface="Arial"/>
                <a:sym typeface="Arial"/>
              </a:defRPr>
            </a:lvl2pPr>
            <a:lvl3pPr marL="0" marR="0" lvl="2" indent="0" algn="r" rtl="0">
              <a:buNone/>
              <a:defRPr sz="1400" b="0" i="0" u="none" strike="noStrike" cap="none">
                <a:solidFill>
                  <a:schemeClr val="dk1"/>
                </a:solidFill>
                <a:latin typeface="Arial"/>
                <a:ea typeface="Arial"/>
                <a:cs typeface="Arial"/>
                <a:sym typeface="Arial"/>
              </a:defRPr>
            </a:lvl3pPr>
            <a:lvl4pPr marL="0" marR="0" lvl="3" indent="0" algn="r" rtl="0">
              <a:buNone/>
              <a:defRPr sz="1400" b="0" i="0" u="none" strike="noStrike" cap="none">
                <a:solidFill>
                  <a:schemeClr val="dk1"/>
                </a:solidFill>
                <a:latin typeface="Arial"/>
                <a:ea typeface="Arial"/>
                <a:cs typeface="Arial"/>
                <a:sym typeface="Arial"/>
              </a:defRPr>
            </a:lvl4pPr>
            <a:lvl5pPr marL="0" marR="0" lvl="4" indent="0" algn="r" rtl="0">
              <a:buNone/>
              <a:defRPr sz="1400" b="0" i="0" u="none" strike="noStrike" cap="none">
                <a:solidFill>
                  <a:schemeClr val="dk1"/>
                </a:solidFill>
                <a:latin typeface="Arial"/>
                <a:ea typeface="Arial"/>
                <a:cs typeface="Arial"/>
                <a:sym typeface="Arial"/>
              </a:defRPr>
            </a:lvl5pPr>
            <a:lvl6pPr marL="0" marR="0" lvl="5" indent="0" algn="r" rtl="0">
              <a:buNone/>
              <a:defRPr sz="1400" b="0" i="0" u="none" strike="noStrike" cap="none">
                <a:solidFill>
                  <a:schemeClr val="dk1"/>
                </a:solidFill>
                <a:latin typeface="Arial"/>
                <a:ea typeface="Arial"/>
                <a:cs typeface="Arial"/>
                <a:sym typeface="Arial"/>
              </a:defRPr>
            </a:lvl6pPr>
            <a:lvl7pPr marL="0" marR="0" lvl="6" indent="0" algn="r" rtl="0">
              <a:buNone/>
              <a:defRPr sz="1400" b="0" i="0" u="none" strike="noStrike" cap="none">
                <a:solidFill>
                  <a:schemeClr val="dk1"/>
                </a:solidFill>
                <a:latin typeface="Arial"/>
                <a:ea typeface="Arial"/>
                <a:cs typeface="Arial"/>
                <a:sym typeface="Arial"/>
              </a:defRPr>
            </a:lvl7pPr>
            <a:lvl8pPr marL="0" marR="0" lvl="7" indent="0" algn="r" rtl="0">
              <a:buNone/>
              <a:defRPr sz="1400" b="0" i="0" u="none" strike="noStrike" cap="none">
                <a:solidFill>
                  <a:schemeClr val="dk1"/>
                </a:solidFill>
                <a:latin typeface="Arial"/>
                <a:ea typeface="Arial"/>
                <a:cs typeface="Arial"/>
                <a:sym typeface="Arial"/>
              </a:defRPr>
            </a:lvl8pPr>
            <a:lvl9pPr marL="0" marR="0" lvl="8" indent="0" algn="r" rtl="0">
              <a:buNone/>
              <a:defRPr sz="1400" b="0" i="0" u="none" strike="noStrike" cap="none">
                <a:solidFill>
                  <a:schemeClr val="dk1"/>
                </a:solidFill>
                <a:latin typeface="Arial"/>
                <a:ea typeface="Arial"/>
                <a:cs typeface="Arial"/>
                <a:sym typeface="Arial"/>
              </a:defRPr>
            </a:lvl9pPr>
          </a:lstStyle>
          <a:p>
            <a:pPr marL="0" lvl="0" indent="-88900" algn="r" rtl="0">
              <a:spcBef>
                <a:spcPts val="0"/>
              </a:spcBef>
              <a:spcAft>
                <a:spcPts val="0"/>
              </a:spcAft>
              <a:buSzPts val="1400"/>
              <a:buChar char="●"/>
            </a:pPr>
            <a:endParaRPr/>
          </a:p>
          <a:p>
            <a:pPr marL="0" lvl="1" indent="-88900" algn="l" rtl="0">
              <a:spcBef>
                <a:spcPts val="0"/>
              </a:spcBef>
              <a:spcAft>
                <a:spcPts val="0"/>
              </a:spcAft>
              <a:buSzPts val="1400"/>
              <a:buChar char="○"/>
            </a:pPr>
            <a:endParaRPr>
              <a:solidFill>
                <a:srgbClr val="000000"/>
              </a:solidFill>
            </a:endParaRPr>
          </a:p>
          <a:p>
            <a:pPr marL="0" lvl="2" indent="-88900" algn="l" rtl="0">
              <a:spcBef>
                <a:spcPts val="0"/>
              </a:spcBef>
              <a:spcAft>
                <a:spcPts val="0"/>
              </a:spcAft>
              <a:buSzPts val="1400"/>
              <a:buChar char="■"/>
            </a:pPr>
            <a:endParaRPr>
              <a:solidFill>
                <a:srgbClr val="000000"/>
              </a:solidFill>
            </a:endParaRPr>
          </a:p>
          <a:p>
            <a:pPr marL="0" lvl="3" indent="-88900" algn="l" rtl="0">
              <a:spcBef>
                <a:spcPts val="0"/>
              </a:spcBef>
              <a:spcAft>
                <a:spcPts val="0"/>
              </a:spcAft>
              <a:buSzPts val="1400"/>
              <a:buChar char="●"/>
            </a:pPr>
            <a:endParaRPr>
              <a:solidFill>
                <a:srgbClr val="000000"/>
              </a:solidFill>
            </a:endParaRPr>
          </a:p>
          <a:p>
            <a:pPr marL="0" lvl="4" indent="-88900" algn="l" rtl="0">
              <a:spcBef>
                <a:spcPts val="0"/>
              </a:spcBef>
              <a:spcAft>
                <a:spcPts val="0"/>
              </a:spcAft>
              <a:buSzPts val="1400"/>
              <a:buChar char="○"/>
            </a:pPr>
            <a:endParaRPr>
              <a:solidFill>
                <a:srgbClr val="000000"/>
              </a:solidFill>
            </a:endParaRPr>
          </a:p>
          <a:p>
            <a:pPr marL="0" lvl="5" indent="-88900" algn="l" rtl="0">
              <a:spcBef>
                <a:spcPts val="0"/>
              </a:spcBef>
              <a:spcAft>
                <a:spcPts val="0"/>
              </a:spcAft>
              <a:buSzPts val="1400"/>
              <a:buChar char="■"/>
            </a:pPr>
            <a:endParaRPr>
              <a:solidFill>
                <a:srgbClr val="000000"/>
              </a:solidFill>
            </a:endParaRPr>
          </a:p>
          <a:p>
            <a:pPr marL="0" lvl="6" indent="-88900" algn="l" rtl="0">
              <a:spcBef>
                <a:spcPts val="0"/>
              </a:spcBef>
              <a:spcAft>
                <a:spcPts val="0"/>
              </a:spcAft>
              <a:buSzPts val="1400"/>
              <a:buChar char="●"/>
            </a:pPr>
            <a:endParaRPr>
              <a:solidFill>
                <a:srgbClr val="000000"/>
              </a:solidFill>
            </a:endParaRPr>
          </a:p>
          <a:p>
            <a:pPr marL="0" lvl="7" indent="-88900" algn="l" rtl="0">
              <a:spcBef>
                <a:spcPts val="0"/>
              </a:spcBef>
              <a:spcAft>
                <a:spcPts val="0"/>
              </a:spcAft>
              <a:buSzPts val="1400"/>
              <a:buChar char="○"/>
            </a:pPr>
            <a:endParaRPr>
              <a:solidFill>
                <a:srgbClr val="000000"/>
              </a:solidFill>
            </a:endParaRPr>
          </a:p>
          <a:p>
            <a:pPr marL="0" lvl="8" indent="-88900" algn="l" rtl="0">
              <a:spcBef>
                <a:spcPts val="0"/>
              </a:spcBef>
              <a:spcAft>
                <a:spcPts val="0"/>
              </a:spcAft>
              <a:buSzPts val="1400"/>
              <a:buChar char="■"/>
            </a:pPr>
            <a:endParaRPr>
              <a:solidFill>
                <a:srgbClr val="000000"/>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11.xml"/><Relationship Id="rId4" Type="http://schemas.openxmlformats.org/officeDocument/2006/relationships/image" Target="../media/image12.jpeg"/></Relationships>
</file>

<file path=ppt/slides/_rels/slide1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1.xml"/><Relationship Id="rId1" Type="http://schemas.openxmlformats.org/officeDocument/2006/relationships/slideLayout" Target="../slideLayouts/slideLayout11.xml"/><Relationship Id="rId4" Type="http://schemas.openxmlformats.org/officeDocument/2006/relationships/image" Target="../media/image14.jpeg"/></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2.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3.xml"/><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4.xml"/><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1.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11.xml"/><Relationship Id="rId5" Type="http://schemas.openxmlformats.org/officeDocument/2006/relationships/image" Target="../media/image8.jpeg"/><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ctrTitle"/>
          </p:nvPr>
        </p:nvSpPr>
        <p:spPr>
          <a:xfrm>
            <a:off x="152400" y="838200"/>
            <a:ext cx="8763000" cy="28956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4000" b="1" i="0" u="sng" strike="noStrike" cap="none">
                <a:solidFill>
                  <a:srgbClr val="C00000"/>
                </a:solidFill>
                <a:latin typeface="Times New Roman"/>
                <a:ea typeface="Times New Roman"/>
                <a:cs typeface="Times New Roman"/>
                <a:sym typeface="Times New Roman"/>
              </a:rPr>
              <a:t>CHAPTER  - 13</a:t>
            </a:r>
            <a:br>
              <a:rPr lang="en-US" sz="4000" b="1" i="0" u="sng" strike="noStrike" cap="none">
                <a:solidFill>
                  <a:srgbClr val="C00000"/>
                </a:solidFill>
                <a:latin typeface="Times New Roman"/>
                <a:ea typeface="Times New Roman"/>
                <a:cs typeface="Times New Roman"/>
                <a:sym typeface="Times New Roman"/>
              </a:rPr>
            </a:br>
            <a:r>
              <a:rPr lang="en-US" sz="4000" b="1" i="0" u="sng" strike="noStrike" cap="none">
                <a:solidFill>
                  <a:srgbClr val="C00000"/>
                </a:solidFill>
                <a:latin typeface="Times New Roman"/>
                <a:ea typeface="Times New Roman"/>
                <a:cs typeface="Times New Roman"/>
                <a:sym typeface="Times New Roman"/>
              </a:rPr>
              <a:t/>
            </a:r>
            <a:br>
              <a:rPr lang="en-US" sz="4000" b="1" i="0" u="sng" strike="noStrike" cap="none">
                <a:solidFill>
                  <a:srgbClr val="C00000"/>
                </a:solidFill>
                <a:latin typeface="Times New Roman"/>
                <a:ea typeface="Times New Roman"/>
                <a:cs typeface="Times New Roman"/>
                <a:sym typeface="Times New Roman"/>
              </a:rPr>
            </a:br>
            <a:r>
              <a:rPr lang="en-US" sz="4000" b="1" i="0" u="sng" strike="noStrike" cap="none">
                <a:solidFill>
                  <a:srgbClr val="224B50"/>
                </a:solidFill>
                <a:latin typeface="Times New Roman"/>
                <a:ea typeface="Times New Roman"/>
                <a:cs typeface="Times New Roman"/>
                <a:sym typeface="Times New Roman"/>
              </a:rPr>
              <a:t>MAGNETIC  EFFECTS  OF  ELECTRIC  CURRENT</a:t>
            </a:r>
            <a:endParaRPr sz="4000" b="0" i="0" u="none" strike="noStrike" cap="none">
              <a:solidFill>
                <a:srgbClr val="C00000"/>
              </a:solidFill>
              <a:latin typeface="Times New Roman"/>
              <a:ea typeface="Times New Roman"/>
              <a:cs typeface="Times New Roman"/>
              <a:sym typeface="Times New Roman"/>
            </a:endParaRPr>
          </a:p>
        </p:txBody>
      </p:sp>
      <p:sp>
        <p:nvSpPr>
          <p:cNvPr id="52" name="Google Shape;52;p13"/>
          <p:cNvSpPr txBox="1">
            <a:spLocks noGrp="1"/>
          </p:cNvSpPr>
          <p:nvPr>
            <p:ph type="subTitle" idx="1"/>
          </p:nvPr>
        </p:nvSpPr>
        <p:spPr>
          <a:xfrm>
            <a:off x="381000" y="3733800"/>
            <a:ext cx="8382000" cy="2743200"/>
          </a:xfrm>
          <a:prstGeom prst="rect">
            <a:avLst/>
          </a:prstGeom>
          <a:noFill/>
          <a:ln>
            <a:noFill/>
          </a:ln>
        </p:spPr>
        <p:txBody>
          <a:bodyPr spcFirstLastPara="1" wrap="square" lIns="91425" tIns="45700" rIns="91425" bIns="45700" anchor="t" anchorCtr="0">
            <a:noAutofit/>
          </a:bodyPr>
          <a:lstStyle/>
          <a:p>
            <a:pPr marL="0" marR="0" lvl="0" indent="0" algn="l" rtl="0">
              <a:spcBef>
                <a:spcPts val="480"/>
              </a:spcBef>
              <a:spcAft>
                <a:spcPts val="0"/>
              </a:spcAft>
              <a:buClr>
                <a:srgbClr val="FF3300"/>
              </a:buClr>
              <a:buFont typeface="Times New Roman"/>
              <a:buNone/>
            </a:pPr>
            <a:r>
              <a:rPr lang="en-US" sz="2400" b="1" i="0" u="sng" strike="noStrike" cap="none" dirty="0">
                <a:solidFill>
                  <a:srgbClr val="FF3300"/>
                </a:solidFill>
                <a:latin typeface="Times New Roman"/>
                <a:ea typeface="Times New Roman"/>
                <a:cs typeface="Times New Roman"/>
                <a:sym typeface="Times New Roman"/>
              </a:rPr>
              <a:t>Class</a:t>
            </a:r>
            <a:r>
              <a:rPr lang="en-US" sz="2400" b="1" i="0" u="none" strike="noStrike" cap="none" dirty="0">
                <a:solidFill>
                  <a:srgbClr val="336600"/>
                </a:solidFill>
                <a:latin typeface="Times New Roman"/>
                <a:ea typeface="Times New Roman"/>
                <a:cs typeface="Times New Roman"/>
                <a:sym typeface="Times New Roman"/>
              </a:rPr>
              <a:t>                                   </a:t>
            </a:r>
            <a:r>
              <a:rPr lang="en-US" sz="2400" b="1" i="0" u="none" strike="noStrike" cap="none" dirty="0">
                <a:solidFill>
                  <a:srgbClr val="0000FF"/>
                </a:solidFill>
                <a:latin typeface="Times New Roman"/>
                <a:ea typeface="Times New Roman"/>
                <a:cs typeface="Times New Roman"/>
                <a:sym typeface="Times New Roman"/>
              </a:rPr>
              <a:t>:- X</a:t>
            </a:r>
            <a:endParaRPr sz="2400" b="0" i="0" u="none" strike="noStrike" cap="none">
              <a:solidFill>
                <a:srgbClr val="FF3300"/>
              </a:solidFill>
              <a:latin typeface="Times New Roman"/>
              <a:ea typeface="Times New Roman"/>
              <a:cs typeface="Times New Roman"/>
              <a:sym typeface="Times New Roman"/>
            </a:endParaRPr>
          </a:p>
          <a:p>
            <a:pPr marL="0" marR="0" lvl="0" indent="0" algn="l" rtl="0">
              <a:spcBef>
                <a:spcPts val="480"/>
              </a:spcBef>
              <a:spcAft>
                <a:spcPts val="0"/>
              </a:spcAft>
              <a:buClr>
                <a:srgbClr val="FF3300"/>
              </a:buClr>
              <a:buFont typeface="Times New Roman"/>
              <a:buNone/>
            </a:pPr>
            <a:r>
              <a:rPr lang="en-US" sz="2400" b="1" i="0" u="none" strike="noStrike" cap="none" dirty="0">
                <a:solidFill>
                  <a:srgbClr val="FF3300"/>
                </a:solidFill>
                <a:latin typeface="Times New Roman"/>
                <a:ea typeface="Times New Roman"/>
                <a:cs typeface="Times New Roman"/>
                <a:sym typeface="Times New Roman"/>
              </a:rPr>
              <a:t> </a:t>
            </a:r>
            <a:r>
              <a:rPr lang="en-US" sz="2400" b="1" i="0" u="sng" strike="noStrike" cap="none" dirty="0">
                <a:solidFill>
                  <a:srgbClr val="FF3300"/>
                </a:solidFill>
                <a:latin typeface="Times New Roman"/>
                <a:ea typeface="Times New Roman"/>
                <a:cs typeface="Times New Roman"/>
                <a:sym typeface="Times New Roman"/>
              </a:rPr>
              <a:t>Subject</a:t>
            </a:r>
            <a:r>
              <a:rPr lang="en-US" sz="2400" b="1" i="0" u="none" strike="noStrike" cap="none" dirty="0">
                <a:solidFill>
                  <a:srgbClr val="336600"/>
                </a:solidFill>
                <a:latin typeface="Times New Roman"/>
                <a:ea typeface="Times New Roman"/>
                <a:cs typeface="Times New Roman"/>
                <a:sym typeface="Times New Roman"/>
              </a:rPr>
              <a:t>                               </a:t>
            </a:r>
            <a:r>
              <a:rPr lang="en-US" sz="2400" b="1" i="0" u="none" strike="noStrike" cap="none" dirty="0">
                <a:solidFill>
                  <a:srgbClr val="0000FF"/>
                </a:solidFill>
                <a:latin typeface="Times New Roman"/>
                <a:ea typeface="Times New Roman"/>
                <a:cs typeface="Times New Roman"/>
                <a:sym typeface="Times New Roman"/>
              </a:rPr>
              <a:t>:- Science</a:t>
            </a:r>
            <a:endParaRPr sz="2400" b="0" i="0" u="none" strike="noStrike" cap="none">
              <a:solidFill>
                <a:srgbClr val="FF3300"/>
              </a:solidFill>
              <a:latin typeface="Times New Roman"/>
              <a:ea typeface="Times New Roman"/>
              <a:cs typeface="Times New Roman"/>
              <a:sym typeface="Times New Roman"/>
            </a:endParaRPr>
          </a:p>
          <a:p>
            <a:pPr marL="0" marR="0" lvl="0" indent="0" algn="l" rtl="0">
              <a:spcBef>
                <a:spcPts val="480"/>
              </a:spcBef>
              <a:spcAft>
                <a:spcPts val="0"/>
              </a:spcAft>
              <a:buClr>
                <a:srgbClr val="FF3300"/>
              </a:buClr>
              <a:buFont typeface="Times New Roman"/>
              <a:buNone/>
            </a:pPr>
            <a:r>
              <a:rPr lang="en-US" sz="2400" b="1" i="0" u="none" strike="noStrike" cap="none" dirty="0">
                <a:solidFill>
                  <a:srgbClr val="FF3300"/>
                </a:solidFill>
                <a:latin typeface="Times New Roman"/>
                <a:ea typeface="Times New Roman"/>
                <a:cs typeface="Times New Roman"/>
                <a:sym typeface="Times New Roman"/>
              </a:rPr>
              <a:t> </a:t>
            </a:r>
            <a:r>
              <a:rPr lang="en-US" sz="2400" b="1" i="0" u="sng" strike="noStrike" cap="none" dirty="0">
                <a:solidFill>
                  <a:srgbClr val="FF3300"/>
                </a:solidFill>
                <a:latin typeface="Times New Roman"/>
                <a:ea typeface="Times New Roman"/>
                <a:cs typeface="Times New Roman"/>
                <a:sym typeface="Times New Roman"/>
              </a:rPr>
              <a:t>Name of Teacher</a:t>
            </a:r>
            <a:r>
              <a:rPr lang="en-US" sz="2400" b="1" i="0" u="none" strike="noStrike" cap="none" dirty="0">
                <a:solidFill>
                  <a:srgbClr val="FF3300"/>
                </a:solidFill>
                <a:latin typeface="Times New Roman"/>
                <a:ea typeface="Times New Roman"/>
                <a:cs typeface="Times New Roman"/>
                <a:sym typeface="Times New Roman"/>
              </a:rPr>
              <a:t>               </a:t>
            </a:r>
            <a:r>
              <a:rPr lang="en-US" sz="2400" b="1" i="0" u="none" strike="noStrike" cap="none" dirty="0">
                <a:solidFill>
                  <a:srgbClr val="0000FF"/>
                </a:solidFill>
                <a:latin typeface="Times New Roman"/>
                <a:ea typeface="Times New Roman"/>
                <a:cs typeface="Times New Roman"/>
                <a:sym typeface="Times New Roman"/>
              </a:rPr>
              <a:t>:- </a:t>
            </a:r>
            <a:r>
              <a:rPr lang="en-US" sz="2400" b="1" dirty="0" smtClean="0">
                <a:solidFill>
                  <a:srgbClr val="0000FF"/>
                </a:solidFill>
                <a:latin typeface="Times New Roman"/>
                <a:ea typeface="Times New Roman"/>
                <a:cs typeface="Times New Roman"/>
                <a:sym typeface="Times New Roman"/>
              </a:rPr>
              <a:t>Dr A K </a:t>
            </a:r>
            <a:r>
              <a:rPr lang="en-US" sz="2400" b="1" dirty="0" err="1" smtClean="0">
                <a:solidFill>
                  <a:srgbClr val="0000FF"/>
                </a:solidFill>
                <a:latin typeface="Times New Roman"/>
                <a:ea typeface="Times New Roman"/>
                <a:cs typeface="Times New Roman"/>
                <a:sym typeface="Times New Roman"/>
              </a:rPr>
              <a:t>Choubey</a:t>
            </a:r>
            <a:r>
              <a:rPr lang="en-US" sz="2400" b="1" i="0" u="none" strike="noStrike" cap="none" dirty="0" smtClean="0">
                <a:solidFill>
                  <a:srgbClr val="0000FF"/>
                </a:solidFill>
                <a:latin typeface="Times New Roman"/>
                <a:ea typeface="Times New Roman"/>
                <a:cs typeface="Times New Roman"/>
                <a:sym typeface="Times New Roman"/>
              </a:rPr>
              <a:t> (TGT </a:t>
            </a:r>
            <a:r>
              <a:rPr lang="en-US" sz="2400" b="1" dirty="0" smtClean="0">
                <a:solidFill>
                  <a:srgbClr val="0000FF"/>
                </a:solidFill>
                <a:latin typeface="Times New Roman"/>
                <a:ea typeface="Times New Roman"/>
                <a:cs typeface="Times New Roman"/>
                <a:sym typeface="Times New Roman"/>
              </a:rPr>
              <a:t>Sc.</a:t>
            </a:r>
            <a:r>
              <a:rPr lang="en-US" sz="2400" b="1" i="0" u="none" strike="noStrike" cap="none" dirty="0" smtClean="0">
                <a:solidFill>
                  <a:srgbClr val="0000FF"/>
                </a:solidFill>
                <a:latin typeface="Times New Roman"/>
                <a:ea typeface="Times New Roman"/>
                <a:cs typeface="Times New Roman"/>
                <a:sym typeface="Times New Roman"/>
              </a:rPr>
              <a:t>)</a:t>
            </a:r>
            <a:endParaRPr sz="2400" b="0" i="0" u="none" strike="noStrike" cap="none">
              <a:solidFill>
                <a:srgbClr val="FF3300"/>
              </a:solidFill>
              <a:latin typeface="Times New Roman"/>
              <a:ea typeface="Times New Roman"/>
              <a:cs typeface="Times New Roman"/>
              <a:sym typeface="Times New Roman"/>
            </a:endParaRPr>
          </a:p>
          <a:p>
            <a:pPr marL="0" marR="0" lvl="0" indent="0" algn="l" rtl="0">
              <a:spcBef>
                <a:spcPts val="480"/>
              </a:spcBef>
              <a:spcAft>
                <a:spcPts val="0"/>
              </a:spcAft>
              <a:buClr>
                <a:srgbClr val="FF3300"/>
              </a:buClr>
              <a:buFont typeface="Times New Roman"/>
              <a:buNone/>
            </a:pPr>
            <a:r>
              <a:rPr lang="en-US" sz="2400" b="1" i="0" u="none" strike="noStrike" cap="none" dirty="0">
                <a:solidFill>
                  <a:srgbClr val="0000FF"/>
                </a:solidFill>
                <a:latin typeface="Times New Roman"/>
                <a:ea typeface="Times New Roman"/>
                <a:cs typeface="Times New Roman"/>
                <a:sym typeface="Times New Roman"/>
              </a:rPr>
              <a:t> </a:t>
            </a:r>
            <a:r>
              <a:rPr lang="en-US" sz="2400" b="1" i="0" u="sng" strike="noStrike" cap="none" dirty="0">
                <a:solidFill>
                  <a:srgbClr val="FF0000"/>
                </a:solidFill>
                <a:latin typeface="Times New Roman"/>
                <a:ea typeface="Times New Roman"/>
                <a:cs typeface="Times New Roman"/>
                <a:sym typeface="Times New Roman"/>
              </a:rPr>
              <a:t>School</a:t>
            </a:r>
            <a:r>
              <a:rPr lang="en-US" sz="2400" b="1" i="0" u="none" strike="noStrike" cap="none" dirty="0">
                <a:solidFill>
                  <a:srgbClr val="0000FF"/>
                </a:solidFill>
                <a:latin typeface="Times New Roman"/>
                <a:ea typeface="Times New Roman"/>
                <a:cs typeface="Times New Roman"/>
                <a:sym typeface="Times New Roman"/>
              </a:rPr>
              <a:t>                                 :- </a:t>
            </a:r>
            <a:r>
              <a:rPr lang="en-US" sz="2400" b="1" dirty="0" smtClean="0">
                <a:solidFill>
                  <a:srgbClr val="0000FF"/>
                </a:solidFill>
                <a:latin typeface="Times New Roman"/>
                <a:ea typeface="Times New Roman"/>
                <a:cs typeface="Times New Roman"/>
                <a:sym typeface="Times New Roman"/>
              </a:rPr>
              <a:t>SAINIK SCHOOLGOPALGANJ</a:t>
            </a:r>
            <a:endParaRPr sz="2400" b="0" i="0" u="none" strike="noStrike" cap="none">
              <a:solidFill>
                <a:srgbClr val="FF3300"/>
              </a:solidFill>
              <a:latin typeface="Times New Roman"/>
              <a:ea typeface="Times New Roman"/>
              <a:cs typeface="Times New Roman"/>
              <a:sym typeface="Times New Roman"/>
            </a:endParaRPr>
          </a:p>
          <a:p>
            <a:pPr marL="0" marR="0" lvl="0" indent="0" algn="l" rtl="0">
              <a:spcBef>
                <a:spcPts val="360"/>
              </a:spcBef>
              <a:spcAft>
                <a:spcPts val="0"/>
              </a:spcAft>
              <a:buClr>
                <a:srgbClr val="FF3300"/>
              </a:buClr>
              <a:buFont typeface="Times New Roman"/>
              <a:buNone/>
            </a:pPr>
            <a:endParaRPr sz="2400" b="0" i="0" u="none" strike="noStrike" cap="none">
              <a:solidFill>
                <a:srgbClr val="FF3300"/>
              </a:solidFill>
              <a:latin typeface="Times New Roman"/>
              <a:ea typeface="Times New Roman"/>
              <a:cs typeface="Times New Roman"/>
              <a:sym typeface="Times New Roman"/>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p22"/>
          <p:cNvSpPr txBox="1">
            <a:spLocks noGrp="1"/>
          </p:cNvSpPr>
          <p:nvPr>
            <p:ph type="ctrTitle"/>
          </p:nvPr>
        </p:nvSpPr>
        <p:spPr>
          <a:xfrm>
            <a:off x="76200" y="76200"/>
            <a:ext cx="8839200" cy="8382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2800" b="1" i="0" u="none" strike="noStrike" cap="none">
                <a:solidFill>
                  <a:srgbClr val="FF0000"/>
                </a:solidFill>
                <a:latin typeface="Times New Roman"/>
                <a:ea typeface="Times New Roman"/>
                <a:cs typeface="Times New Roman"/>
                <a:sym typeface="Times New Roman"/>
              </a:rPr>
              <a:t>6)</a:t>
            </a:r>
            <a:r>
              <a:rPr lang="en-US" sz="2800" b="1" i="0" u="sng" strike="noStrike" cap="none">
                <a:solidFill>
                  <a:srgbClr val="FF0000"/>
                </a:solidFill>
                <a:latin typeface="Times New Roman"/>
                <a:ea typeface="Times New Roman"/>
                <a:cs typeface="Times New Roman"/>
                <a:sym typeface="Times New Roman"/>
              </a:rPr>
              <a:t> Force on a conductor carrying current in a magnetic </a:t>
            </a:r>
            <a:br>
              <a:rPr lang="en-US" sz="2800" b="1" i="0" u="sng" strike="noStrike" cap="none">
                <a:solidFill>
                  <a:srgbClr val="FF0000"/>
                </a:solidFill>
                <a:latin typeface="Times New Roman"/>
                <a:ea typeface="Times New Roman"/>
                <a:cs typeface="Times New Roman"/>
                <a:sym typeface="Times New Roman"/>
              </a:rPr>
            </a:br>
            <a:r>
              <a:rPr lang="en-US" sz="2800" b="1" i="0" u="none" strike="noStrike" cap="none">
                <a:solidFill>
                  <a:srgbClr val="FF0000"/>
                </a:solidFill>
                <a:latin typeface="Times New Roman"/>
                <a:ea typeface="Times New Roman"/>
                <a:cs typeface="Times New Roman"/>
                <a:sym typeface="Times New Roman"/>
              </a:rPr>
              <a:t>    </a:t>
            </a:r>
            <a:r>
              <a:rPr lang="en-US" sz="2800" b="1" i="0" u="sng" strike="noStrike" cap="none">
                <a:solidFill>
                  <a:srgbClr val="FF0000"/>
                </a:solidFill>
                <a:latin typeface="Times New Roman"/>
                <a:ea typeface="Times New Roman"/>
                <a:cs typeface="Times New Roman"/>
                <a:sym typeface="Times New Roman"/>
              </a:rPr>
              <a:t>field</a:t>
            </a:r>
            <a:r>
              <a:rPr lang="en-US" sz="2800" b="1" i="0" u="none" strike="noStrike" cap="none">
                <a:solidFill>
                  <a:srgbClr val="FF0000"/>
                </a:solidFill>
                <a:latin typeface="Times New Roman"/>
                <a:ea typeface="Times New Roman"/>
                <a:cs typeface="Times New Roman"/>
                <a:sym typeface="Times New Roman"/>
              </a:rPr>
              <a:t> :-</a:t>
            </a:r>
            <a:endParaRPr sz="2800" b="0" i="0" u="none" strike="noStrike" cap="none">
              <a:solidFill>
                <a:srgbClr val="FF0000"/>
              </a:solidFill>
              <a:latin typeface="Times New Roman"/>
              <a:ea typeface="Times New Roman"/>
              <a:cs typeface="Times New Roman"/>
              <a:sym typeface="Times New Roman"/>
            </a:endParaRPr>
          </a:p>
        </p:txBody>
      </p:sp>
      <p:sp>
        <p:nvSpPr>
          <p:cNvPr id="178" name="Google Shape;178;p22"/>
          <p:cNvSpPr txBox="1">
            <a:spLocks noGrp="1"/>
          </p:cNvSpPr>
          <p:nvPr>
            <p:ph type="subTitle" idx="1"/>
          </p:nvPr>
        </p:nvSpPr>
        <p:spPr>
          <a:xfrm>
            <a:off x="0" y="838200"/>
            <a:ext cx="9144000" cy="5867400"/>
          </a:xfrm>
          <a:prstGeom prst="rect">
            <a:avLst/>
          </a:prstGeom>
          <a:noFill/>
          <a:ln>
            <a:noFill/>
          </a:ln>
        </p:spPr>
        <p:txBody>
          <a:bodyPr spcFirstLastPara="1" wrap="square" lIns="91425" tIns="45700" rIns="91425" bIns="45700" anchor="t" anchorCtr="0">
            <a:noAutofit/>
          </a:bodyPr>
          <a:lstStyle/>
          <a:p>
            <a:pPr marL="0" marR="0" lvl="0" indent="0" algn="l" rtl="0">
              <a:spcBef>
                <a:spcPts val="400"/>
              </a:spcBef>
              <a:spcAft>
                <a:spcPts val="0"/>
              </a:spcAft>
              <a:buClr>
                <a:schemeClr val="dk1"/>
              </a:buClr>
              <a:buFont typeface="Arial"/>
              <a:buNone/>
            </a:pPr>
            <a:r>
              <a:rPr lang="en-US" sz="2000" b="0" i="0" u="none" strike="noStrike" cap="none">
                <a:solidFill>
                  <a:schemeClr val="dk1"/>
                </a:solidFill>
                <a:latin typeface="Arial"/>
                <a:ea typeface="Arial"/>
                <a:cs typeface="Arial"/>
                <a:sym typeface="Arial"/>
              </a:rPr>
              <a:t>    </a:t>
            </a:r>
            <a:r>
              <a:rPr lang="en-US" sz="2000" b="1" i="0" u="none" strike="noStrike" cap="none">
                <a:solidFill>
                  <a:srgbClr val="0000FF"/>
                </a:solidFill>
                <a:latin typeface="Arial"/>
                <a:ea typeface="Arial"/>
                <a:cs typeface="Arial"/>
                <a:sym typeface="Arial"/>
              </a:rPr>
              <a:t>A.M.Ampere suggested that if a current carrying conductor produces a magnetic field and exerts a force on a magnet, then a magnet should also exerts a force on a current carrying conductor.</a:t>
            </a:r>
            <a:endParaRPr sz="2000" b="0" i="0" u="none" strike="noStrike" cap="none">
              <a:solidFill>
                <a:schemeClr val="dk1"/>
              </a:solidFill>
              <a:latin typeface="Arial"/>
              <a:ea typeface="Arial"/>
              <a:cs typeface="Arial"/>
              <a:sym typeface="Arial"/>
            </a:endParaRPr>
          </a:p>
          <a:p>
            <a:pPr marL="0" marR="0" lvl="0" indent="0" algn="l" rtl="0">
              <a:spcBef>
                <a:spcPts val="400"/>
              </a:spcBef>
              <a:spcAft>
                <a:spcPts val="0"/>
              </a:spcAft>
              <a:buClr>
                <a:schemeClr val="dk1"/>
              </a:buClr>
              <a:buFont typeface="Arial"/>
              <a:buNone/>
            </a:pPr>
            <a:r>
              <a:rPr lang="en-US" sz="2000" b="1" i="0" u="none" strike="noStrike" cap="none">
                <a:solidFill>
                  <a:srgbClr val="0000FF"/>
                </a:solidFill>
                <a:latin typeface="Arial"/>
                <a:ea typeface="Arial"/>
                <a:cs typeface="Arial"/>
                <a:sym typeface="Arial"/>
              </a:rPr>
              <a:t> Eg :- If an aluminium rod is suspended horizontally by a wire between the poles of a horse shoe magnet and current is passed through the wire, then the aluminium rod is displaced. If the direction of current is reversed, the direction of displacement is also reversed. The force exerted is maximum if the conductor is perpendicular to the magnetic field.</a:t>
            </a:r>
            <a:endParaRPr sz="2000" b="0" i="0" u="none" strike="noStrike" cap="none">
              <a:solidFill>
                <a:schemeClr val="dk1"/>
              </a:solidFill>
              <a:latin typeface="Arial"/>
              <a:ea typeface="Arial"/>
              <a:cs typeface="Arial"/>
              <a:sym typeface="Arial"/>
            </a:endParaRPr>
          </a:p>
        </p:txBody>
      </p:sp>
      <p:pic>
        <p:nvPicPr>
          <p:cNvPr id="179" name="Google Shape;179;p22"/>
          <p:cNvPicPr preferRelativeResize="0"/>
          <p:nvPr/>
        </p:nvPicPr>
        <p:blipFill>
          <a:blip r:embed="rId3">
            <a:alphaModFix/>
          </a:blip>
          <a:stretch>
            <a:fillRect/>
          </a:stretch>
        </p:blipFill>
        <p:spPr>
          <a:xfrm>
            <a:off x="4876800" y="3505200"/>
            <a:ext cx="3962400" cy="3048000"/>
          </a:xfrm>
          <a:prstGeom prst="rect">
            <a:avLst/>
          </a:prstGeom>
          <a:noFill/>
          <a:ln>
            <a:noFill/>
          </a:ln>
        </p:spPr>
      </p:pic>
      <p:pic>
        <p:nvPicPr>
          <p:cNvPr id="180" name="Google Shape;180;p22"/>
          <p:cNvPicPr preferRelativeResize="0"/>
          <p:nvPr/>
        </p:nvPicPr>
        <p:blipFill>
          <a:blip r:embed="rId4">
            <a:alphaModFix/>
          </a:blip>
          <a:stretch>
            <a:fillRect/>
          </a:stretch>
        </p:blipFill>
        <p:spPr>
          <a:xfrm>
            <a:off x="381000" y="3429000"/>
            <a:ext cx="4371975" cy="33528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Google Shape;185;p23"/>
          <p:cNvSpPr txBox="1">
            <a:spLocks noGrp="1"/>
          </p:cNvSpPr>
          <p:nvPr>
            <p:ph type="ctrTitle"/>
          </p:nvPr>
        </p:nvSpPr>
        <p:spPr>
          <a:xfrm>
            <a:off x="76200" y="76200"/>
            <a:ext cx="8458200" cy="5334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2800" b="1" i="0" u="none" strike="noStrike" cap="none">
                <a:solidFill>
                  <a:srgbClr val="FF0000"/>
                </a:solidFill>
                <a:latin typeface="Times New Roman"/>
                <a:ea typeface="Times New Roman"/>
                <a:cs typeface="Times New Roman"/>
                <a:sym typeface="Times New Roman"/>
              </a:rPr>
              <a:t>  </a:t>
            </a:r>
            <a:r>
              <a:rPr lang="en-US" sz="2800" b="1" i="0" u="sng" strike="noStrike" cap="none">
                <a:solidFill>
                  <a:srgbClr val="FF0000"/>
                </a:solidFill>
                <a:latin typeface="Times New Roman"/>
                <a:ea typeface="Times New Roman"/>
                <a:cs typeface="Times New Roman"/>
                <a:sym typeface="Times New Roman"/>
              </a:rPr>
              <a:t>Fleming’s Left Hand Rule</a:t>
            </a:r>
            <a:r>
              <a:rPr lang="en-US" sz="2800" b="1" i="0" u="none" strike="noStrike" cap="none">
                <a:solidFill>
                  <a:srgbClr val="FF0000"/>
                </a:solidFill>
                <a:latin typeface="Times New Roman"/>
                <a:ea typeface="Times New Roman"/>
                <a:cs typeface="Times New Roman"/>
                <a:sym typeface="Times New Roman"/>
              </a:rPr>
              <a:t> :-</a:t>
            </a:r>
            <a:endParaRPr sz="2800" b="0" i="0" u="none" strike="noStrike" cap="none">
              <a:solidFill>
                <a:srgbClr val="FF0000"/>
              </a:solidFill>
              <a:latin typeface="Times New Roman"/>
              <a:ea typeface="Times New Roman"/>
              <a:cs typeface="Times New Roman"/>
              <a:sym typeface="Times New Roman"/>
            </a:endParaRPr>
          </a:p>
        </p:txBody>
      </p:sp>
      <p:sp>
        <p:nvSpPr>
          <p:cNvPr id="186" name="Google Shape;186;p23"/>
          <p:cNvSpPr txBox="1">
            <a:spLocks noGrp="1"/>
          </p:cNvSpPr>
          <p:nvPr>
            <p:ph type="subTitle" idx="1"/>
          </p:nvPr>
        </p:nvSpPr>
        <p:spPr>
          <a:xfrm>
            <a:off x="152400" y="609600"/>
            <a:ext cx="8839200" cy="5943600"/>
          </a:xfrm>
          <a:prstGeom prst="rect">
            <a:avLst/>
          </a:prstGeom>
          <a:noFill/>
          <a:ln>
            <a:noFill/>
          </a:ln>
        </p:spPr>
        <p:txBody>
          <a:bodyPr spcFirstLastPara="1" wrap="square" lIns="91425" tIns="45700" rIns="91425" bIns="45700" anchor="t" anchorCtr="0">
            <a:noAutofit/>
          </a:bodyPr>
          <a:lstStyle/>
          <a:p>
            <a:pPr marL="0" marR="0" lvl="0" indent="0" algn="l" rtl="0">
              <a:spcBef>
                <a:spcPts val="400"/>
              </a:spcBef>
              <a:spcAft>
                <a:spcPts val="0"/>
              </a:spcAft>
              <a:buClr>
                <a:schemeClr val="dk1"/>
              </a:buClr>
              <a:buFont typeface="Arial"/>
              <a:buNone/>
            </a:pPr>
            <a:r>
              <a:rPr lang="en-US" sz="2000" b="0" i="0" u="none" strike="noStrike" cap="none">
                <a:solidFill>
                  <a:schemeClr val="dk1"/>
                </a:solidFill>
                <a:latin typeface="Arial"/>
                <a:ea typeface="Arial"/>
                <a:cs typeface="Arial"/>
                <a:sym typeface="Arial"/>
              </a:rPr>
              <a:t>  </a:t>
            </a:r>
            <a:r>
              <a:rPr lang="en-US" sz="2000" b="1" i="0" u="none" strike="noStrike" cap="none">
                <a:solidFill>
                  <a:srgbClr val="0000FF"/>
                </a:solidFill>
                <a:latin typeface="Arial"/>
                <a:ea typeface="Arial"/>
                <a:cs typeface="Arial"/>
                <a:sym typeface="Arial"/>
              </a:rPr>
              <a:t>The direction of force (motion) of a current carrying conductor in a magnetic field is given by </a:t>
            </a:r>
            <a:r>
              <a:rPr lang="en-US" sz="2000" b="1" i="0" u="none" strike="noStrike" cap="none">
                <a:solidFill>
                  <a:srgbClr val="FF0000"/>
                </a:solidFill>
                <a:latin typeface="Arial"/>
                <a:ea typeface="Arial"/>
                <a:cs typeface="Arial"/>
                <a:sym typeface="Arial"/>
              </a:rPr>
              <a:t>Fleming’s Left Hand Rule.</a:t>
            </a:r>
            <a:endParaRPr sz="2000" b="0" i="0" u="none" strike="noStrike" cap="none">
              <a:solidFill>
                <a:schemeClr val="dk1"/>
              </a:solidFill>
              <a:latin typeface="Arial"/>
              <a:ea typeface="Arial"/>
              <a:cs typeface="Arial"/>
              <a:sym typeface="Arial"/>
            </a:endParaRPr>
          </a:p>
          <a:p>
            <a:pPr marL="0" marR="0" lvl="0" indent="0" algn="l" rtl="0">
              <a:spcBef>
                <a:spcPts val="400"/>
              </a:spcBef>
              <a:spcAft>
                <a:spcPts val="0"/>
              </a:spcAft>
              <a:buClr>
                <a:schemeClr val="dk1"/>
              </a:buClr>
              <a:buFont typeface="Arial"/>
              <a:buNone/>
            </a:pPr>
            <a:r>
              <a:rPr lang="en-US" sz="2000" b="1" i="0" u="none" strike="noStrike" cap="none">
                <a:solidFill>
                  <a:srgbClr val="0000FF"/>
                </a:solidFill>
                <a:latin typeface="Arial"/>
                <a:ea typeface="Arial"/>
                <a:cs typeface="Arial"/>
                <a:sym typeface="Arial"/>
              </a:rPr>
              <a:t>   It states that ‘ If we hold the thumb, fore finger and middle finger of the left hand perpendicular to each other such that  the fore finger points in the direction of magnetic field, the middle finger points in the direction of current, then the thumb shows the direction of force (motion) of the conductor’.</a:t>
            </a:r>
            <a:endParaRPr sz="2000" b="0" i="0" u="none" strike="noStrike" cap="none">
              <a:solidFill>
                <a:schemeClr val="dk1"/>
              </a:solidFill>
              <a:latin typeface="Arial"/>
              <a:ea typeface="Arial"/>
              <a:cs typeface="Arial"/>
              <a:sym typeface="Arial"/>
            </a:endParaRPr>
          </a:p>
        </p:txBody>
      </p:sp>
      <p:pic>
        <p:nvPicPr>
          <p:cNvPr id="187" name="Google Shape;187;p23"/>
          <p:cNvPicPr preferRelativeResize="0"/>
          <p:nvPr/>
        </p:nvPicPr>
        <p:blipFill>
          <a:blip r:embed="rId3">
            <a:alphaModFix/>
          </a:blip>
          <a:stretch>
            <a:fillRect/>
          </a:stretch>
        </p:blipFill>
        <p:spPr>
          <a:xfrm>
            <a:off x="533400" y="3581400"/>
            <a:ext cx="3429000" cy="2743200"/>
          </a:xfrm>
          <a:prstGeom prst="rect">
            <a:avLst/>
          </a:prstGeom>
          <a:noFill/>
          <a:ln>
            <a:noFill/>
          </a:ln>
        </p:spPr>
      </p:pic>
      <p:pic>
        <p:nvPicPr>
          <p:cNvPr id="188" name="Google Shape;188;p23"/>
          <p:cNvPicPr preferRelativeResize="0"/>
          <p:nvPr/>
        </p:nvPicPr>
        <p:blipFill>
          <a:blip r:embed="rId4">
            <a:alphaModFix/>
          </a:blip>
          <a:stretch>
            <a:fillRect/>
          </a:stretch>
        </p:blipFill>
        <p:spPr>
          <a:xfrm>
            <a:off x="4343400" y="3657600"/>
            <a:ext cx="3886200" cy="28194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p24"/>
          <p:cNvSpPr txBox="1">
            <a:spLocks noGrp="1"/>
          </p:cNvSpPr>
          <p:nvPr>
            <p:ph type="ctrTitle"/>
          </p:nvPr>
        </p:nvSpPr>
        <p:spPr>
          <a:xfrm>
            <a:off x="76200" y="76200"/>
            <a:ext cx="8915400" cy="5334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3200" b="1" i="0" u="none" strike="noStrike" cap="none">
                <a:solidFill>
                  <a:srgbClr val="FF0000"/>
                </a:solidFill>
                <a:latin typeface="Times New Roman"/>
                <a:ea typeface="Times New Roman"/>
                <a:cs typeface="Times New Roman"/>
                <a:sym typeface="Times New Roman"/>
              </a:rPr>
              <a:t>7)</a:t>
            </a:r>
            <a:r>
              <a:rPr lang="en-US" sz="3200" b="1" i="0" u="sng" strike="noStrike" cap="none">
                <a:solidFill>
                  <a:srgbClr val="FF0000"/>
                </a:solidFill>
                <a:latin typeface="Times New Roman"/>
                <a:ea typeface="Times New Roman"/>
                <a:cs typeface="Times New Roman"/>
                <a:sym typeface="Times New Roman"/>
              </a:rPr>
              <a:t> Electromagnetic induction</a:t>
            </a:r>
            <a:r>
              <a:rPr lang="en-US" sz="3200" b="1" i="0" u="none" strike="noStrike" cap="none">
                <a:solidFill>
                  <a:srgbClr val="FF0000"/>
                </a:solidFill>
                <a:latin typeface="Times New Roman"/>
                <a:ea typeface="Times New Roman"/>
                <a:cs typeface="Times New Roman"/>
                <a:sym typeface="Times New Roman"/>
              </a:rPr>
              <a:t>:- (Michael Faraday)</a:t>
            </a:r>
            <a:endParaRPr sz="3200" b="0" i="0" u="none" strike="noStrike" cap="none">
              <a:solidFill>
                <a:srgbClr val="FF0000"/>
              </a:solidFill>
              <a:latin typeface="Times New Roman"/>
              <a:ea typeface="Times New Roman"/>
              <a:cs typeface="Times New Roman"/>
              <a:sym typeface="Times New Roman"/>
            </a:endParaRPr>
          </a:p>
        </p:txBody>
      </p:sp>
      <p:sp>
        <p:nvSpPr>
          <p:cNvPr id="194" name="Google Shape;194;p24"/>
          <p:cNvSpPr txBox="1">
            <a:spLocks noGrp="1"/>
          </p:cNvSpPr>
          <p:nvPr>
            <p:ph type="subTitle" idx="1"/>
          </p:nvPr>
        </p:nvSpPr>
        <p:spPr>
          <a:xfrm>
            <a:off x="76200" y="609600"/>
            <a:ext cx="8991600" cy="5867400"/>
          </a:xfrm>
          <a:prstGeom prst="rect">
            <a:avLst/>
          </a:prstGeom>
          <a:noFill/>
          <a:ln>
            <a:noFill/>
          </a:ln>
        </p:spPr>
        <p:txBody>
          <a:bodyPr spcFirstLastPara="1" wrap="square" lIns="91425" tIns="45700" rIns="91425" bIns="45700" anchor="t" anchorCtr="0">
            <a:noAutofit/>
          </a:bodyPr>
          <a:lstStyle/>
          <a:p>
            <a:pPr marL="0" marR="0" lvl="0" indent="0" algn="l" rtl="0">
              <a:spcBef>
                <a:spcPts val="400"/>
              </a:spcBef>
              <a:spcAft>
                <a:spcPts val="0"/>
              </a:spcAft>
              <a:buClr>
                <a:schemeClr val="dk1"/>
              </a:buClr>
              <a:buFont typeface="Arial"/>
              <a:buNone/>
            </a:pPr>
            <a:r>
              <a:rPr lang="en-US" sz="2000" b="0" i="0" u="none" strike="noStrike" cap="none">
                <a:solidFill>
                  <a:schemeClr val="dk1"/>
                </a:solidFill>
                <a:latin typeface="Arial"/>
                <a:ea typeface="Arial"/>
                <a:cs typeface="Arial"/>
                <a:sym typeface="Arial"/>
              </a:rPr>
              <a:t>      </a:t>
            </a:r>
            <a:r>
              <a:rPr lang="en-US" sz="2000" b="1" i="0" u="none" strike="noStrike" cap="none">
                <a:solidFill>
                  <a:srgbClr val="0000FF"/>
                </a:solidFill>
                <a:latin typeface="Arial"/>
                <a:ea typeface="Arial"/>
                <a:cs typeface="Arial"/>
                <a:sym typeface="Arial"/>
              </a:rPr>
              <a:t>The motion of a magnet with respect to a coil or a change in the magnetic field induce a potential difference in the coil and produces induced current. This is called electromagnetic induction.</a:t>
            </a:r>
            <a:endParaRPr sz="2000" b="0" i="0" u="none" strike="noStrike" cap="none">
              <a:solidFill>
                <a:schemeClr val="dk1"/>
              </a:solidFill>
              <a:latin typeface="Arial"/>
              <a:ea typeface="Arial"/>
              <a:cs typeface="Arial"/>
              <a:sym typeface="Arial"/>
            </a:endParaRPr>
          </a:p>
          <a:p>
            <a:pPr marL="0" marR="0" lvl="0" indent="0" algn="l" rtl="0">
              <a:spcBef>
                <a:spcPts val="400"/>
              </a:spcBef>
              <a:spcAft>
                <a:spcPts val="0"/>
              </a:spcAft>
              <a:buClr>
                <a:schemeClr val="dk1"/>
              </a:buClr>
              <a:buFont typeface="Arial"/>
              <a:buNone/>
            </a:pPr>
            <a:r>
              <a:rPr lang="en-US" sz="2000" b="1" i="0" u="none" strike="noStrike" cap="none">
                <a:solidFill>
                  <a:srgbClr val="0000FF"/>
                </a:solidFill>
                <a:latin typeface="Arial"/>
                <a:ea typeface="Arial"/>
                <a:cs typeface="Arial"/>
                <a:sym typeface="Arial"/>
              </a:rPr>
              <a:t> </a:t>
            </a:r>
            <a:r>
              <a:rPr lang="en-US" sz="2000" b="1" i="0" u="none" strike="noStrike" cap="none">
                <a:solidFill>
                  <a:srgbClr val="FF0000"/>
                </a:solidFill>
                <a:latin typeface="Arial"/>
                <a:ea typeface="Arial"/>
                <a:cs typeface="Arial"/>
                <a:sym typeface="Arial"/>
              </a:rPr>
              <a:t>i) </a:t>
            </a:r>
            <a:r>
              <a:rPr lang="en-US" sz="2000" b="1" i="0" u="sng" strike="noStrike" cap="none">
                <a:solidFill>
                  <a:srgbClr val="FF0000"/>
                </a:solidFill>
                <a:latin typeface="Arial"/>
                <a:ea typeface="Arial"/>
                <a:cs typeface="Arial"/>
                <a:sym typeface="Arial"/>
              </a:rPr>
              <a:t>Motion of a magnet with respect to a coil produces induced current</a:t>
            </a:r>
            <a:r>
              <a:rPr lang="en-US" sz="2000" b="1" i="0" u="none" strike="noStrike" cap="none">
                <a:solidFill>
                  <a:srgbClr val="FF0000"/>
                </a:solidFill>
                <a:latin typeface="Arial"/>
                <a:ea typeface="Arial"/>
                <a:cs typeface="Arial"/>
                <a:sym typeface="Arial"/>
              </a:rPr>
              <a:t> :-</a:t>
            </a:r>
            <a:endParaRPr sz="2000" b="0" i="0" u="none" strike="noStrike" cap="none">
              <a:solidFill>
                <a:schemeClr val="dk1"/>
              </a:solidFill>
              <a:latin typeface="Arial"/>
              <a:ea typeface="Arial"/>
              <a:cs typeface="Arial"/>
              <a:sym typeface="Arial"/>
            </a:endParaRPr>
          </a:p>
          <a:p>
            <a:pPr marL="0" marR="0" lvl="0" indent="0" algn="l" rtl="0">
              <a:spcBef>
                <a:spcPts val="400"/>
              </a:spcBef>
              <a:spcAft>
                <a:spcPts val="0"/>
              </a:spcAft>
              <a:buClr>
                <a:schemeClr val="dk1"/>
              </a:buClr>
              <a:buFont typeface="Arial"/>
              <a:buNone/>
            </a:pPr>
            <a:r>
              <a:rPr lang="en-US" sz="2000" b="1" i="0" u="none" strike="noStrike" cap="none">
                <a:solidFill>
                  <a:srgbClr val="0000FF"/>
                </a:solidFill>
                <a:latin typeface="Arial"/>
                <a:ea typeface="Arial"/>
                <a:cs typeface="Arial"/>
                <a:sym typeface="Arial"/>
              </a:rPr>
              <a:t>      If a magnet is moved towards or away from a coil of wire connected to a galvanometer, the galvanometer needle shows a deflection. This shows that current is induced in the coil due to the motion of the magnet.</a:t>
            </a:r>
            <a:endParaRPr sz="2000" b="0" i="0" u="none" strike="noStrike" cap="none">
              <a:solidFill>
                <a:schemeClr val="dk1"/>
              </a:solidFill>
              <a:latin typeface="Arial"/>
              <a:ea typeface="Arial"/>
              <a:cs typeface="Arial"/>
              <a:sym typeface="Arial"/>
            </a:endParaRPr>
          </a:p>
        </p:txBody>
      </p:sp>
      <p:pic>
        <p:nvPicPr>
          <p:cNvPr id="195" name="Google Shape;195;p24"/>
          <p:cNvPicPr preferRelativeResize="0"/>
          <p:nvPr/>
        </p:nvPicPr>
        <p:blipFill>
          <a:blip r:embed="rId3">
            <a:alphaModFix/>
          </a:blip>
          <a:stretch>
            <a:fillRect/>
          </a:stretch>
        </p:blipFill>
        <p:spPr>
          <a:xfrm>
            <a:off x="2057400" y="3200400"/>
            <a:ext cx="4724400" cy="350520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p25"/>
          <p:cNvSpPr txBox="1">
            <a:spLocks noGrp="1"/>
          </p:cNvSpPr>
          <p:nvPr>
            <p:ph type="ctrTitle"/>
          </p:nvPr>
        </p:nvSpPr>
        <p:spPr>
          <a:xfrm>
            <a:off x="76200" y="76200"/>
            <a:ext cx="8229600" cy="4572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2000" b="0" i="0" u="none" strike="noStrike" cap="none">
                <a:solidFill>
                  <a:schemeClr val="dk2"/>
                </a:solidFill>
                <a:latin typeface="Arial"/>
                <a:ea typeface="Arial"/>
                <a:cs typeface="Arial"/>
                <a:sym typeface="Arial"/>
              </a:rPr>
              <a:t> </a:t>
            </a:r>
            <a:r>
              <a:rPr lang="en-US" sz="2000" b="1" i="0" u="none" strike="noStrike" cap="none">
                <a:solidFill>
                  <a:srgbClr val="FF0000"/>
                </a:solidFill>
                <a:latin typeface="Arial"/>
                <a:ea typeface="Arial"/>
                <a:cs typeface="Arial"/>
                <a:sym typeface="Arial"/>
              </a:rPr>
              <a:t>ii) </a:t>
            </a:r>
            <a:r>
              <a:rPr lang="en-US" sz="2000" b="1" i="0" u="sng" strike="noStrike" cap="none">
                <a:solidFill>
                  <a:srgbClr val="FF0000"/>
                </a:solidFill>
                <a:latin typeface="Arial"/>
                <a:ea typeface="Arial"/>
                <a:cs typeface="Arial"/>
                <a:sym typeface="Arial"/>
              </a:rPr>
              <a:t>Change in magnetic field produces induced current</a:t>
            </a:r>
            <a:r>
              <a:rPr lang="en-US" sz="2000" b="1" i="0" u="none" strike="noStrike" cap="none">
                <a:solidFill>
                  <a:srgbClr val="FF0000"/>
                </a:solidFill>
                <a:latin typeface="Arial"/>
                <a:ea typeface="Arial"/>
                <a:cs typeface="Arial"/>
                <a:sym typeface="Arial"/>
              </a:rPr>
              <a:t> :-</a:t>
            </a:r>
            <a:endParaRPr sz="2000" b="0" i="0" u="none" strike="noStrike" cap="none">
              <a:solidFill>
                <a:schemeClr val="dk2"/>
              </a:solidFill>
              <a:latin typeface="Arial"/>
              <a:ea typeface="Arial"/>
              <a:cs typeface="Arial"/>
              <a:sym typeface="Arial"/>
            </a:endParaRPr>
          </a:p>
        </p:txBody>
      </p:sp>
      <p:sp>
        <p:nvSpPr>
          <p:cNvPr id="201" name="Google Shape;201;p25"/>
          <p:cNvSpPr txBox="1">
            <a:spLocks noGrp="1"/>
          </p:cNvSpPr>
          <p:nvPr>
            <p:ph type="subTitle" idx="1"/>
          </p:nvPr>
        </p:nvSpPr>
        <p:spPr>
          <a:xfrm>
            <a:off x="152400" y="533400"/>
            <a:ext cx="8839200" cy="6172200"/>
          </a:xfrm>
          <a:prstGeom prst="rect">
            <a:avLst/>
          </a:prstGeom>
          <a:noFill/>
          <a:ln>
            <a:noFill/>
          </a:ln>
        </p:spPr>
        <p:txBody>
          <a:bodyPr spcFirstLastPara="1" wrap="square" lIns="91425" tIns="45700" rIns="91425" bIns="45700" anchor="t" anchorCtr="0">
            <a:noAutofit/>
          </a:bodyPr>
          <a:lstStyle/>
          <a:p>
            <a:pPr marL="0" marR="0" lvl="0" indent="0" algn="l" rtl="0">
              <a:spcBef>
                <a:spcPts val="400"/>
              </a:spcBef>
              <a:spcAft>
                <a:spcPts val="0"/>
              </a:spcAft>
              <a:buClr>
                <a:schemeClr val="dk1"/>
              </a:buClr>
              <a:buFont typeface="Arial"/>
              <a:buNone/>
            </a:pPr>
            <a:r>
              <a:rPr lang="en-US" sz="2000" b="0" i="0" u="none" strike="noStrike" cap="none">
                <a:solidFill>
                  <a:schemeClr val="dk1"/>
                </a:solidFill>
                <a:latin typeface="Arial"/>
                <a:ea typeface="Arial"/>
                <a:cs typeface="Arial"/>
                <a:sym typeface="Arial"/>
              </a:rPr>
              <a:t>    </a:t>
            </a:r>
            <a:r>
              <a:rPr lang="en-US" sz="2000" b="1" i="0" u="none" strike="noStrike" cap="none">
                <a:solidFill>
                  <a:srgbClr val="0000FF"/>
                </a:solidFill>
                <a:latin typeface="Arial"/>
                <a:ea typeface="Arial"/>
                <a:cs typeface="Arial"/>
                <a:sym typeface="Arial"/>
              </a:rPr>
              <a:t>Take two coils of wires wound around a cylindrical paper roll. Connect one coil to a battery and the other coil to a galvanometer. If current is passed through the first coil, the galvanometer needle shows a deflection in the second coil. If the current is disconnected, the needle moves in the opposite direction. This shows that current is induced due to change in magnetic field. </a:t>
            </a:r>
            <a:endParaRPr sz="2000" b="0" i="0" u="none" strike="noStrike" cap="none">
              <a:solidFill>
                <a:schemeClr val="dk1"/>
              </a:solidFill>
              <a:latin typeface="Arial"/>
              <a:ea typeface="Arial"/>
              <a:cs typeface="Arial"/>
              <a:sym typeface="Arial"/>
            </a:endParaRPr>
          </a:p>
          <a:p>
            <a:pPr marL="0" marR="0" lvl="0" indent="0" algn="l" rtl="0">
              <a:spcBef>
                <a:spcPts val="360"/>
              </a:spcBef>
              <a:spcAft>
                <a:spcPts val="0"/>
              </a:spcAft>
              <a:buClr>
                <a:schemeClr val="dk1"/>
              </a:buClr>
              <a:buFont typeface="Arial"/>
              <a:buNone/>
            </a:pPr>
            <a:endParaRPr sz="2000" b="0" i="0" u="none" strike="noStrike" cap="none">
              <a:solidFill>
                <a:schemeClr val="dk1"/>
              </a:solidFill>
              <a:latin typeface="Arial"/>
              <a:ea typeface="Arial"/>
              <a:cs typeface="Arial"/>
              <a:sym typeface="Arial"/>
            </a:endParaRPr>
          </a:p>
          <a:p>
            <a:pPr marL="0" marR="0" lvl="0" indent="0" algn="l" rtl="0">
              <a:spcBef>
                <a:spcPts val="360"/>
              </a:spcBef>
              <a:spcAft>
                <a:spcPts val="0"/>
              </a:spcAft>
              <a:buClr>
                <a:schemeClr val="dk1"/>
              </a:buClr>
              <a:buFont typeface="Arial"/>
              <a:buNone/>
            </a:pPr>
            <a:endParaRPr sz="2000" b="0" i="0" u="none" strike="noStrike" cap="none">
              <a:solidFill>
                <a:schemeClr val="dk1"/>
              </a:solidFill>
              <a:latin typeface="Arial"/>
              <a:ea typeface="Arial"/>
              <a:cs typeface="Arial"/>
              <a:sym typeface="Arial"/>
            </a:endParaRPr>
          </a:p>
          <a:p>
            <a:pPr marL="0" marR="0" lvl="0" indent="0" algn="l" rtl="0">
              <a:spcBef>
                <a:spcPts val="400"/>
              </a:spcBef>
              <a:spcAft>
                <a:spcPts val="0"/>
              </a:spcAft>
              <a:buClr>
                <a:schemeClr val="dk1"/>
              </a:buClr>
              <a:buFont typeface="Arial"/>
              <a:buNone/>
            </a:pPr>
            <a:r>
              <a:rPr lang="en-US" sz="2000" b="0" i="0" u="none" strike="noStrike" cap="none">
                <a:solidFill>
                  <a:schemeClr val="dk1"/>
                </a:solidFill>
                <a:latin typeface="Arial"/>
                <a:ea typeface="Arial"/>
                <a:cs typeface="Arial"/>
                <a:sym typeface="Arial"/>
              </a:rPr>
              <a:t>              Coil -1             Coil - 2</a:t>
            </a:r>
            <a:endParaRPr sz="2000" b="0" i="0" u="none" strike="noStrike" cap="none">
              <a:solidFill>
                <a:schemeClr val="dk1"/>
              </a:solidFill>
              <a:latin typeface="Arial"/>
              <a:ea typeface="Arial"/>
              <a:cs typeface="Arial"/>
              <a:sym typeface="Arial"/>
            </a:endParaRPr>
          </a:p>
          <a:p>
            <a:pPr marL="0" marR="0" lvl="0" indent="0" algn="l" rtl="0">
              <a:spcBef>
                <a:spcPts val="360"/>
              </a:spcBef>
              <a:spcAft>
                <a:spcPts val="0"/>
              </a:spcAft>
              <a:buClr>
                <a:schemeClr val="dk1"/>
              </a:buClr>
              <a:buFont typeface="Arial"/>
              <a:buNone/>
            </a:pPr>
            <a:endParaRPr sz="2000" b="0" i="0" u="none" strike="noStrike" cap="none">
              <a:solidFill>
                <a:schemeClr val="dk1"/>
              </a:solidFill>
              <a:latin typeface="Arial"/>
              <a:ea typeface="Arial"/>
              <a:cs typeface="Arial"/>
              <a:sym typeface="Arial"/>
            </a:endParaRPr>
          </a:p>
          <a:p>
            <a:pPr marL="0" marR="0" lvl="0" indent="0" algn="l" rtl="0">
              <a:spcBef>
                <a:spcPts val="400"/>
              </a:spcBef>
              <a:spcAft>
                <a:spcPts val="0"/>
              </a:spcAft>
              <a:buClr>
                <a:schemeClr val="dk1"/>
              </a:buClr>
              <a:buFont typeface="Arial"/>
              <a:buNone/>
            </a:pPr>
            <a:r>
              <a:rPr lang="en-US" sz="2000" b="0" i="0" u="none" strike="noStrike" cap="none">
                <a:solidFill>
                  <a:schemeClr val="dk1"/>
                </a:solidFill>
                <a:latin typeface="Arial"/>
                <a:ea typeface="Arial"/>
                <a:cs typeface="Arial"/>
                <a:sym typeface="Arial"/>
              </a:rPr>
              <a:t> </a:t>
            </a:r>
            <a:endParaRPr sz="2000" b="0" i="0" u="none" strike="noStrike" cap="none">
              <a:solidFill>
                <a:schemeClr val="dk1"/>
              </a:solidFill>
              <a:latin typeface="Arial"/>
              <a:ea typeface="Arial"/>
              <a:cs typeface="Arial"/>
              <a:sym typeface="Arial"/>
            </a:endParaRPr>
          </a:p>
          <a:p>
            <a:pPr marL="0" marR="0" lvl="0" indent="0" algn="l" rtl="0">
              <a:spcBef>
                <a:spcPts val="360"/>
              </a:spcBef>
              <a:spcAft>
                <a:spcPts val="0"/>
              </a:spcAft>
              <a:buClr>
                <a:schemeClr val="dk1"/>
              </a:buClr>
              <a:buFont typeface="Arial"/>
              <a:buNone/>
            </a:pPr>
            <a:endParaRPr sz="2000" b="0" i="0" u="none" strike="noStrike" cap="none">
              <a:solidFill>
                <a:schemeClr val="dk1"/>
              </a:solidFill>
              <a:latin typeface="Arial"/>
              <a:ea typeface="Arial"/>
              <a:cs typeface="Arial"/>
              <a:sym typeface="Arial"/>
            </a:endParaRPr>
          </a:p>
          <a:p>
            <a:pPr marL="0" marR="0" lvl="0" indent="0" algn="l" rtl="0">
              <a:spcBef>
                <a:spcPts val="360"/>
              </a:spcBef>
              <a:spcAft>
                <a:spcPts val="0"/>
              </a:spcAft>
              <a:buClr>
                <a:schemeClr val="dk1"/>
              </a:buClr>
              <a:buFont typeface="Arial"/>
              <a:buNone/>
            </a:pPr>
            <a:endParaRPr sz="2000" b="0" i="0" u="none" strike="noStrike" cap="none">
              <a:solidFill>
                <a:schemeClr val="dk1"/>
              </a:solidFill>
              <a:latin typeface="Arial"/>
              <a:ea typeface="Arial"/>
              <a:cs typeface="Arial"/>
              <a:sym typeface="Arial"/>
            </a:endParaRPr>
          </a:p>
          <a:p>
            <a:pPr marL="0" marR="0" lvl="0" indent="0" algn="l" rtl="0">
              <a:spcBef>
                <a:spcPts val="360"/>
              </a:spcBef>
              <a:spcAft>
                <a:spcPts val="0"/>
              </a:spcAft>
              <a:buClr>
                <a:schemeClr val="dk1"/>
              </a:buClr>
              <a:buFont typeface="Arial"/>
              <a:buNone/>
            </a:pPr>
            <a:endParaRPr sz="2000" b="0" i="0" u="none" strike="noStrike" cap="none">
              <a:solidFill>
                <a:schemeClr val="dk1"/>
              </a:solidFill>
              <a:latin typeface="Arial"/>
              <a:ea typeface="Arial"/>
              <a:cs typeface="Arial"/>
              <a:sym typeface="Arial"/>
            </a:endParaRPr>
          </a:p>
          <a:p>
            <a:pPr marL="0" marR="0" lvl="0" indent="0" algn="l" rtl="0">
              <a:spcBef>
                <a:spcPts val="400"/>
              </a:spcBef>
              <a:spcAft>
                <a:spcPts val="0"/>
              </a:spcAft>
              <a:buClr>
                <a:schemeClr val="dk1"/>
              </a:buClr>
              <a:buFont typeface="Arial"/>
              <a:buNone/>
            </a:pPr>
            <a:r>
              <a:rPr lang="en-US" sz="2000" b="0" i="0" u="none" strike="noStrike" cap="none">
                <a:solidFill>
                  <a:schemeClr val="dk1"/>
                </a:solidFill>
                <a:latin typeface="Arial"/>
                <a:ea typeface="Arial"/>
                <a:cs typeface="Arial"/>
                <a:sym typeface="Arial"/>
              </a:rPr>
              <a:t>                                </a:t>
            </a:r>
            <a:endParaRPr sz="2000" b="0" i="0" u="none" strike="noStrike" cap="none">
              <a:solidFill>
                <a:schemeClr val="dk1"/>
              </a:solidFill>
              <a:latin typeface="Arial"/>
              <a:ea typeface="Arial"/>
              <a:cs typeface="Arial"/>
              <a:sym typeface="Arial"/>
            </a:endParaRPr>
          </a:p>
          <a:p>
            <a:pPr marL="0" marR="0" lvl="0" indent="0" algn="l" rtl="0">
              <a:spcBef>
                <a:spcPts val="400"/>
              </a:spcBef>
              <a:spcAft>
                <a:spcPts val="0"/>
              </a:spcAft>
              <a:buClr>
                <a:schemeClr val="dk1"/>
              </a:buClr>
              <a:buFont typeface="Arial"/>
              <a:buNone/>
            </a:pPr>
            <a:r>
              <a:rPr lang="en-US" sz="2000" b="0" i="0" u="none" strike="noStrike" cap="none">
                <a:solidFill>
                  <a:schemeClr val="dk1"/>
                </a:solidFill>
                <a:latin typeface="Arial"/>
                <a:ea typeface="Arial"/>
                <a:cs typeface="Arial"/>
                <a:sym typeface="Arial"/>
              </a:rPr>
              <a:t>                   (  )</a:t>
            </a:r>
            <a:endParaRPr sz="2000" b="0" i="0" u="none" strike="noStrike" cap="none">
              <a:solidFill>
                <a:schemeClr val="dk1"/>
              </a:solidFill>
              <a:latin typeface="Arial"/>
              <a:ea typeface="Arial"/>
              <a:cs typeface="Arial"/>
              <a:sym typeface="Arial"/>
            </a:endParaRPr>
          </a:p>
          <a:p>
            <a:pPr marL="0" marR="0" lvl="0" indent="0" algn="l" rtl="0">
              <a:spcBef>
                <a:spcPts val="400"/>
              </a:spcBef>
              <a:spcAft>
                <a:spcPts val="0"/>
              </a:spcAft>
              <a:buClr>
                <a:schemeClr val="dk1"/>
              </a:buClr>
              <a:buFont typeface="Arial"/>
              <a:buNone/>
            </a:pPr>
            <a:r>
              <a:rPr lang="en-US" sz="2000" b="0" i="0" u="none" strike="noStrike" cap="none">
                <a:solidFill>
                  <a:schemeClr val="dk1"/>
                </a:solidFill>
                <a:latin typeface="Arial"/>
                <a:ea typeface="Arial"/>
                <a:cs typeface="Arial"/>
                <a:sym typeface="Arial"/>
              </a:rPr>
              <a:t>     battery  key         galvanometer                       </a:t>
            </a:r>
            <a:endParaRPr sz="2000" b="0" i="0" u="none" strike="noStrike" cap="none">
              <a:solidFill>
                <a:schemeClr val="dk1"/>
              </a:solidFill>
              <a:latin typeface="Arial"/>
              <a:ea typeface="Arial"/>
              <a:cs typeface="Arial"/>
              <a:sym typeface="Arial"/>
            </a:endParaRPr>
          </a:p>
        </p:txBody>
      </p:sp>
      <p:sp>
        <p:nvSpPr>
          <p:cNvPr id="202" name="Google Shape;202;p25"/>
          <p:cNvSpPr/>
          <p:nvPr/>
        </p:nvSpPr>
        <p:spPr>
          <a:xfrm rot="5400000">
            <a:off x="1943100" y="2095500"/>
            <a:ext cx="914400" cy="4191000"/>
          </a:xfrm>
          <a:prstGeom prst="can">
            <a:avLst>
              <a:gd name="adj" fmla="val 1652"/>
            </a:avLst>
          </a:prstGeom>
          <a:solidFill>
            <a:srgbClr val="FFFFFF"/>
          </a:solidFill>
          <a:ln w="31750" cap="rnd"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203" name="Google Shape;203;p25"/>
          <p:cNvSpPr/>
          <p:nvPr/>
        </p:nvSpPr>
        <p:spPr>
          <a:xfrm flipH="1">
            <a:off x="609600" y="3733800"/>
            <a:ext cx="304800" cy="914400"/>
          </a:xfrm>
          <a:custGeom>
            <a:avLst/>
            <a:gdLst/>
            <a:ahLst/>
            <a:cxnLst/>
            <a:rect l="l" t="t" r="r" b="b"/>
            <a:pathLst>
              <a:path w="21600" h="39937" extrusionOk="0">
                <a:moveTo>
                  <a:pt x="5462" y="-1"/>
                </a:moveTo>
                <a:cubicBezTo>
                  <a:pt x="14968" y="2484"/>
                  <a:pt x="21600" y="11072"/>
                  <a:pt x="21600" y="20898"/>
                </a:cubicBezTo>
                <a:cubicBezTo>
                  <a:pt x="21600" y="28859"/>
                  <a:pt x="17219" y="36176"/>
                  <a:pt x="10201" y="39936"/>
                </a:cubicBezTo>
                <a:moveTo>
                  <a:pt x="5462" y="-1"/>
                </a:moveTo>
                <a:cubicBezTo>
                  <a:pt x="14968" y="2484"/>
                  <a:pt x="21600" y="11072"/>
                  <a:pt x="21600" y="20898"/>
                </a:cubicBezTo>
                <a:cubicBezTo>
                  <a:pt x="21600" y="28859"/>
                  <a:pt x="17219" y="36176"/>
                  <a:pt x="10201" y="39936"/>
                </a:cubicBezTo>
                <a:lnTo>
                  <a:pt x="0" y="20898"/>
                </a:lnTo>
                <a:close/>
              </a:path>
            </a:pathLst>
          </a:custGeom>
          <a:noFill/>
          <a:ln w="25400" cap="rnd" cmpd="sng">
            <a:solidFill>
              <a:schemeClr val="dk1">
                <a:alpha val="65490"/>
              </a:schemeClr>
            </a:solidFill>
            <a:prstDash val="solid"/>
            <a:round/>
            <a:headEnd type="none" w="sm" len="sm"/>
            <a:tailEnd type="none" w="sm" len="sm"/>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204" name="Google Shape;204;p25"/>
          <p:cNvSpPr/>
          <p:nvPr/>
        </p:nvSpPr>
        <p:spPr>
          <a:xfrm flipH="1">
            <a:off x="762000" y="3733800"/>
            <a:ext cx="304800" cy="914400"/>
          </a:xfrm>
          <a:custGeom>
            <a:avLst/>
            <a:gdLst/>
            <a:ahLst/>
            <a:cxnLst/>
            <a:rect l="l" t="t" r="r" b="b"/>
            <a:pathLst>
              <a:path w="21600" h="39937" extrusionOk="0">
                <a:moveTo>
                  <a:pt x="5462" y="-1"/>
                </a:moveTo>
                <a:cubicBezTo>
                  <a:pt x="14968" y="2484"/>
                  <a:pt x="21600" y="11072"/>
                  <a:pt x="21600" y="20898"/>
                </a:cubicBezTo>
                <a:cubicBezTo>
                  <a:pt x="21600" y="28859"/>
                  <a:pt x="17219" y="36176"/>
                  <a:pt x="10201" y="39936"/>
                </a:cubicBezTo>
                <a:moveTo>
                  <a:pt x="5462" y="-1"/>
                </a:moveTo>
                <a:cubicBezTo>
                  <a:pt x="14968" y="2484"/>
                  <a:pt x="21600" y="11072"/>
                  <a:pt x="21600" y="20898"/>
                </a:cubicBezTo>
                <a:cubicBezTo>
                  <a:pt x="21600" y="28859"/>
                  <a:pt x="17219" y="36176"/>
                  <a:pt x="10201" y="39936"/>
                </a:cubicBezTo>
                <a:lnTo>
                  <a:pt x="0" y="20898"/>
                </a:lnTo>
                <a:close/>
              </a:path>
            </a:pathLst>
          </a:custGeom>
          <a:noFill/>
          <a:ln w="25400" cap="rnd" cmpd="sng">
            <a:solidFill>
              <a:schemeClr val="dk1">
                <a:alpha val="65490"/>
              </a:schemeClr>
            </a:solidFill>
            <a:prstDash val="solid"/>
            <a:round/>
            <a:headEnd type="none" w="sm" len="sm"/>
            <a:tailEnd type="none" w="sm" len="sm"/>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205" name="Google Shape;205;p25"/>
          <p:cNvSpPr/>
          <p:nvPr/>
        </p:nvSpPr>
        <p:spPr>
          <a:xfrm flipH="1">
            <a:off x="914400" y="3733800"/>
            <a:ext cx="304800" cy="914400"/>
          </a:xfrm>
          <a:custGeom>
            <a:avLst/>
            <a:gdLst/>
            <a:ahLst/>
            <a:cxnLst/>
            <a:rect l="l" t="t" r="r" b="b"/>
            <a:pathLst>
              <a:path w="21600" h="39937" extrusionOk="0">
                <a:moveTo>
                  <a:pt x="5462" y="-1"/>
                </a:moveTo>
                <a:cubicBezTo>
                  <a:pt x="14968" y="2484"/>
                  <a:pt x="21600" y="11072"/>
                  <a:pt x="21600" y="20898"/>
                </a:cubicBezTo>
                <a:cubicBezTo>
                  <a:pt x="21600" y="28859"/>
                  <a:pt x="17219" y="36176"/>
                  <a:pt x="10201" y="39936"/>
                </a:cubicBezTo>
                <a:moveTo>
                  <a:pt x="5462" y="-1"/>
                </a:moveTo>
                <a:cubicBezTo>
                  <a:pt x="14968" y="2484"/>
                  <a:pt x="21600" y="11072"/>
                  <a:pt x="21600" y="20898"/>
                </a:cubicBezTo>
                <a:cubicBezTo>
                  <a:pt x="21600" y="28859"/>
                  <a:pt x="17219" y="36176"/>
                  <a:pt x="10201" y="39936"/>
                </a:cubicBezTo>
                <a:lnTo>
                  <a:pt x="0" y="20898"/>
                </a:lnTo>
                <a:close/>
              </a:path>
            </a:pathLst>
          </a:custGeom>
          <a:noFill/>
          <a:ln w="25400" cap="rnd" cmpd="sng">
            <a:solidFill>
              <a:schemeClr val="dk1">
                <a:alpha val="65490"/>
              </a:schemeClr>
            </a:solidFill>
            <a:prstDash val="solid"/>
            <a:round/>
            <a:headEnd type="none" w="sm" len="sm"/>
            <a:tailEnd type="none" w="sm" len="sm"/>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206" name="Google Shape;206;p25"/>
          <p:cNvSpPr/>
          <p:nvPr/>
        </p:nvSpPr>
        <p:spPr>
          <a:xfrm flipH="1">
            <a:off x="1066800" y="3733800"/>
            <a:ext cx="304800" cy="914400"/>
          </a:xfrm>
          <a:custGeom>
            <a:avLst/>
            <a:gdLst/>
            <a:ahLst/>
            <a:cxnLst/>
            <a:rect l="l" t="t" r="r" b="b"/>
            <a:pathLst>
              <a:path w="21600" h="39937" extrusionOk="0">
                <a:moveTo>
                  <a:pt x="5462" y="-1"/>
                </a:moveTo>
                <a:cubicBezTo>
                  <a:pt x="14968" y="2484"/>
                  <a:pt x="21600" y="11072"/>
                  <a:pt x="21600" y="20898"/>
                </a:cubicBezTo>
                <a:cubicBezTo>
                  <a:pt x="21600" y="28859"/>
                  <a:pt x="17219" y="36176"/>
                  <a:pt x="10201" y="39936"/>
                </a:cubicBezTo>
                <a:moveTo>
                  <a:pt x="5462" y="-1"/>
                </a:moveTo>
                <a:cubicBezTo>
                  <a:pt x="14968" y="2484"/>
                  <a:pt x="21600" y="11072"/>
                  <a:pt x="21600" y="20898"/>
                </a:cubicBezTo>
                <a:cubicBezTo>
                  <a:pt x="21600" y="28859"/>
                  <a:pt x="17219" y="36176"/>
                  <a:pt x="10201" y="39936"/>
                </a:cubicBezTo>
                <a:lnTo>
                  <a:pt x="0" y="20898"/>
                </a:lnTo>
                <a:close/>
              </a:path>
            </a:pathLst>
          </a:custGeom>
          <a:noFill/>
          <a:ln w="25400" cap="rnd" cmpd="sng">
            <a:solidFill>
              <a:schemeClr val="dk1">
                <a:alpha val="65490"/>
              </a:schemeClr>
            </a:solidFill>
            <a:prstDash val="solid"/>
            <a:round/>
            <a:headEnd type="none" w="sm" len="sm"/>
            <a:tailEnd type="none" w="sm" len="sm"/>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207" name="Google Shape;207;p25"/>
          <p:cNvSpPr/>
          <p:nvPr/>
        </p:nvSpPr>
        <p:spPr>
          <a:xfrm flipH="1">
            <a:off x="1219200" y="3733800"/>
            <a:ext cx="304800" cy="914400"/>
          </a:xfrm>
          <a:custGeom>
            <a:avLst/>
            <a:gdLst/>
            <a:ahLst/>
            <a:cxnLst/>
            <a:rect l="l" t="t" r="r" b="b"/>
            <a:pathLst>
              <a:path w="21600" h="39937" extrusionOk="0">
                <a:moveTo>
                  <a:pt x="5462" y="-1"/>
                </a:moveTo>
                <a:cubicBezTo>
                  <a:pt x="14968" y="2484"/>
                  <a:pt x="21600" y="11072"/>
                  <a:pt x="21600" y="20898"/>
                </a:cubicBezTo>
                <a:cubicBezTo>
                  <a:pt x="21600" y="28859"/>
                  <a:pt x="17219" y="36176"/>
                  <a:pt x="10201" y="39936"/>
                </a:cubicBezTo>
                <a:moveTo>
                  <a:pt x="5462" y="-1"/>
                </a:moveTo>
                <a:cubicBezTo>
                  <a:pt x="14968" y="2484"/>
                  <a:pt x="21600" y="11072"/>
                  <a:pt x="21600" y="20898"/>
                </a:cubicBezTo>
                <a:cubicBezTo>
                  <a:pt x="21600" y="28859"/>
                  <a:pt x="17219" y="36176"/>
                  <a:pt x="10201" y="39936"/>
                </a:cubicBezTo>
                <a:lnTo>
                  <a:pt x="0" y="20898"/>
                </a:lnTo>
                <a:close/>
              </a:path>
            </a:pathLst>
          </a:custGeom>
          <a:noFill/>
          <a:ln w="25400" cap="rnd" cmpd="sng">
            <a:solidFill>
              <a:schemeClr val="dk1">
                <a:alpha val="65490"/>
              </a:schemeClr>
            </a:solidFill>
            <a:prstDash val="solid"/>
            <a:round/>
            <a:headEnd type="none" w="sm" len="sm"/>
            <a:tailEnd type="none" w="sm" len="sm"/>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208" name="Google Shape;208;p25"/>
          <p:cNvSpPr/>
          <p:nvPr/>
        </p:nvSpPr>
        <p:spPr>
          <a:xfrm flipH="1">
            <a:off x="1371600" y="3733800"/>
            <a:ext cx="304800" cy="914400"/>
          </a:xfrm>
          <a:custGeom>
            <a:avLst/>
            <a:gdLst/>
            <a:ahLst/>
            <a:cxnLst/>
            <a:rect l="l" t="t" r="r" b="b"/>
            <a:pathLst>
              <a:path w="21600" h="39937" extrusionOk="0">
                <a:moveTo>
                  <a:pt x="5462" y="-1"/>
                </a:moveTo>
                <a:cubicBezTo>
                  <a:pt x="14968" y="2484"/>
                  <a:pt x="21600" y="11072"/>
                  <a:pt x="21600" y="20898"/>
                </a:cubicBezTo>
                <a:cubicBezTo>
                  <a:pt x="21600" y="28859"/>
                  <a:pt x="17219" y="36176"/>
                  <a:pt x="10201" y="39936"/>
                </a:cubicBezTo>
                <a:moveTo>
                  <a:pt x="5462" y="-1"/>
                </a:moveTo>
                <a:cubicBezTo>
                  <a:pt x="14968" y="2484"/>
                  <a:pt x="21600" y="11072"/>
                  <a:pt x="21600" y="20898"/>
                </a:cubicBezTo>
                <a:cubicBezTo>
                  <a:pt x="21600" y="28859"/>
                  <a:pt x="17219" y="36176"/>
                  <a:pt x="10201" y="39936"/>
                </a:cubicBezTo>
                <a:lnTo>
                  <a:pt x="0" y="20898"/>
                </a:lnTo>
                <a:close/>
              </a:path>
            </a:pathLst>
          </a:custGeom>
          <a:noFill/>
          <a:ln w="25400" cap="rnd" cmpd="sng">
            <a:solidFill>
              <a:schemeClr val="dk1">
                <a:alpha val="65490"/>
              </a:schemeClr>
            </a:solidFill>
            <a:prstDash val="solid"/>
            <a:round/>
            <a:headEnd type="none" w="sm" len="sm"/>
            <a:tailEnd type="none" w="sm" len="sm"/>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209" name="Google Shape;209;p25"/>
          <p:cNvSpPr/>
          <p:nvPr/>
        </p:nvSpPr>
        <p:spPr>
          <a:xfrm flipH="1">
            <a:off x="1828800" y="3733800"/>
            <a:ext cx="304800" cy="914400"/>
          </a:xfrm>
          <a:custGeom>
            <a:avLst/>
            <a:gdLst/>
            <a:ahLst/>
            <a:cxnLst/>
            <a:rect l="l" t="t" r="r" b="b"/>
            <a:pathLst>
              <a:path w="21600" h="39937" extrusionOk="0">
                <a:moveTo>
                  <a:pt x="5462" y="-1"/>
                </a:moveTo>
                <a:cubicBezTo>
                  <a:pt x="14968" y="2484"/>
                  <a:pt x="21600" y="11072"/>
                  <a:pt x="21600" y="20898"/>
                </a:cubicBezTo>
                <a:cubicBezTo>
                  <a:pt x="21600" y="28859"/>
                  <a:pt x="17219" y="36176"/>
                  <a:pt x="10201" y="39936"/>
                </a:cubicBezTo>
                <a:moveTo>
                  <a:pt x="5462" y="-1"/>
                </a:moveTo>
                <a:cubicBezTo>
                  <a:pt x="14968" y="2484"/>
                  <a:pt x="21600" y="11072"/>
                  <a:pt x="21600" y="20898"/>
                </a:cubicBezTo>
                <a:cubicBezTo>
                  <a:pt x="21600" y="28859"/>
                  <a:pt x="17219" y="36176"/>
                  <a:pt x="10201" y="39936"/>
                </a:cubicBezTo>
                <a:lnTo>
                  <a:pt x="0" y="20898"/>
                </a:lnTo>
                <a:close/>
              </a:path>
            </a:pathLst>
          </a:custGeom>
          <a:noFill/>
          <a:ln w="25400" cap="rnd" cmpd="sng">
            <a:solidFill>
              <a:schemeClr val="dk1">
                <a:alpha val="65490"/>
              </a:schemeClr>
            </a:solidFill>
            <a:prstDash val="solid"/>
            <a:round/>
            <a:headEnd type="none" w="sm" len="sm"/>
            <a:tailEnd type="none" w="sm" len="sm"/>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210" name="Google Shape;210;p25"/>
          <p:cNvSpPr/>
          <p:nvPr/>
        </p:nvSpPr>
        <p:spPr>
          <a:xfrm flipH="1">
            <a:off x="1676400" y="3733800"/>
            <a:ext cx="304800" cy="914400"/>
          </a:xfrm>
          <a:custGeom>
            <a:avLst/>
            <a:gdLst/>
            <a:ahLst/>
            <a:cxnLst/>
            <a:rect l="l" t="t" r="r" b="b"/>
            <a:pathLst>
              <a:path w="21600" h="39937" extrusionOk="0">
                <a:moveTo>
                  <a:pt x="5462" y="-1"/>
                </a:moveTo>
                <a:cubicBezTo>
                  <a:pt x="14968" y="2484"/>
                  <a:pt x="21600" y="11072"/>
                  <a:pt x="21600" y="20898"/>
                </a:cubicBezTo>
                <a:cubicBezTo>
                  <a:pt x="21600" y="28859"/>
                  <a:pt x="17219" y="36176"/>
                  <a:pt x="10201" y="39936"/>
                </a:cubicBezTo>
                <a:moveTo>
                  <a:pt x="5462" y="-1"/>
                </a:moveTo>
                <a:cubicBezTo>
                  <a:pt x="14968" y="2484"/>
                  <a:pt x="21600" y="11072"/>
                  <a:pt x="21600" y="20898"/>
                </a:cubicBezTo>
                <a:cubicBezTo>
                  <a:pt x="21600" y="28859"/>
                  <a:pt x="17219" y="36176"/>
                  <a:pt x="10201" y="39936"/>
                </a:cubicBezTo>
                <a:lnTo>
                  <a:pt x="0" y="20898"/>
                </a:lnTo>
                <a:close/>
              </a:path>
            </a:pathLst>
          </a:custGeom>
          <a:noFill/>
          <a:ln w="25400" cap="rnd" cmpd="sng">
            <a:solidFill>
              <a:schemeClr val="dk1">
                <a:alpha val="65490"/>
              </a:schemeClr>
            </a:solidFill>
            <a:prstDash val="solid"/>
            <a:round/>
            <a:headEnd type="none" w="sm" len="sm"/>
            <a:tailEnd type="none" w="sm" len="sm"/>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211" name="Google Shape;211;p25"/>
          <p:cNvSpPr/>
          <p:nvPr/>
        </p:nvSpPr>
        <p:spPr>
          <a:xfrm flipH="1">
            <a:off x="1524000" y="3733800"/>
            <a:ext cx="304800" cy="914400"/>
          </a:xfrm>
          <a:custGeom>
            <a:avLst/>
            <a:gdLst/>
            <a:ahLst/>
            <a:cxnLst/>
            <a:rect l="l" t="t" r="r" b="b"/>
            <a:pathLst>
              <a:path w="21600" h="39937" extrusionOk="0">
                <a:moveTo>
                  <a:pt x="5462" y="-1"/>
                </a:moveTo>
                <a:cubicBezTo>
                  <a:pt x="14968" y="2484"/>
                  <a:pt x="21600" y="11072"/>
                  <a:pt x="21600" y="20898"/>
                </a:cubicBezTo>
                <a:cubicBezTo>
                  <a:pt x="21600" y="28859"/>
                  <a:pt x="17219" y="36176"/>
                  <a:pt x="10201" y="39936"/>
                </a:cubicBezTo>
                <a:moveTo>
                  <a:pt x="5462" y="-1"/>
                </a:moveTo>
                <a:cubicBezTo>
                  <a:pt x="14968" y="2484"/>
                  <a:pt x="21600" y="11072"/>
                  <a:pt x="21600" y="20898"/>
                </a:cubicBezTo>
                <a:cubicBezTo>
                  <a:pt x="21600" y="28859"/>
                  <a:pt x="17219" y="36176"/>
                  <a:pt x="10201" y="39936"/>
                </a:cubicBezTo>
                <a:lnTo>
                  <a:pt x="0" y="20898"/>
                </a:lnTo>
                <a:close/>
              </a:path>
            </a:pathLst>
          </a:custGeom>
          <a:noFill/>
          <a:ln w="25400" cap="rnd" cmpd="sng">
            <a:solidFill>
              <a:schemeClr val="dk1">
                <a:alpha val="65490"/>
              </a:schemeClr>
            </a:solidFill>
            <a:prstDash val="solid"/>
            <a:round/>
            <a:headEnd type="none" w="sm" len="sm"/>
            <a:tailEnd type="none" w="sm" len="sm"/>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cxnSp>
        <p:nvCxnSpPr>
          <p:cNvPr id="212" name="Google Shape;212;p25"/>
          <p:cNvCxnSpPr/>
          <p:nvPr/>
        </p:nvCxnSpPr>
        <p:spPr>
          <a:xfrm>
            <a:off x="762000" y="4648200"/>
            <a:ext cx="0" cy="1295400"/>
          </a:xfrm>
          <a:prstGeom prst="straightConnector1">
            <a:avLst/>
          </a:prstGeom>
          <a:noFill/>
          <a:ln w="25400" cap="rnd" cmpd="sng">
            <a:solidFill>
              <a:schemeClr val="dk1"/>
            </a:solidFill>
            <a:prstDash val="solid"/>
            <a:miter lim="8000"/>
            <a:headEnd type="none" w="sm" len="sm"/>
            <a:tailEnd type="none" w="sm" len="sm"/>
          </a:ln>
        </p:spPr>
      </p:cxnSp>
      <p:cxnSp>
        <p:nvCxnSpPr>
          <p:cNvPr id="213" name="Google Shape;213;p25"/>
          <p:cNvCxnSpPr/>
          <p:nvPr/>
        </p:nvCxnSpPr>
        <p:spPr>
          <a:xfrm>
            <a:off x="762000" y="5943600"/>
            <a:ext cx="381000" cy="0"/>
          </a:xfrm>
          <a:prstGeom prst="straightConnector1">
            <a:avLst/>
          </a:prstGeom>
          <a:noFill/>
          <a:ln w="25400" cap="rnd" cmpd="sng">
            <a:solidFill>
              <a:schemeClr val="dk1"/>
            </a:solidFill>
            <a:prstDash val="solid"/>
            <a:miter lim="8000"/>
            <a:headEnd type="none" w="sm" len="sm"/>
            <a:tailEnd type="none" w="sm" len="sm"/>
          </a:ln>
        </p:spPr>
      </p:cxnSp>
      <p:cxnSp>
        <p:nvCxnSpPr>
          <p:cNvPr id="214" name="Google Shape;214;p25"/>
          <p:cNvCxnSpPr/>
          <p:nvPr/>
        </p:nvCxnSpPr>
        <p:spPr>
          <a:xfrm>
            <a:off x="1143000" y="5715000"/>
            <a:ext cx="0" cy="457200"/>
          </a:xfrm>
          <a:prstGeom prst="straightConnector1">
            <a:avLst/>
          </a:prstGeom>
          <a:noFill/>
          <a:ln w="25400" cap="rnd" cmpd="sng">
            <a:solidFill>
              <a:schemeClr val="dk1"/>
            </a:solidFill>
            <a:prstDash val="solid"/>
            <a:miter lim="8000"/>
            <a:headEnd type="none" w="sm" len="sm"/>
            <a:tailEnd type="none" w="sm" len="sm"/>
          </a:ln>
        </p:spPr>
      </p:cxnSp>
      <p:cxnSp>
        <p:nvCxnSpPr>
          <p:cNvPr id="215" name="Google Shape;215;p25"/>
          <p:cNvCxnSpPr/>
          <p:nvPr/>
        </p:nvCxnSpPr>
        <p:spPr>
          <a:xfrm>
            <a:off x="1219200" y="5791200"/>
            <a:ext cx="0" cy="228600"/>
          </a:xfrm>
          <a:prstGeom prst="straightConnector1">
            <a:avLst/>
          </a:prstGeom>
          <a:noFill/>
          <a:ln w="25400" cap="rnd" cmpd="sng">
            <a:solidFill>
              <a:schemeClr val="dk1"/>
            </a:solidFill>
            <a:prstDash val="solid"/>
            <a:miter lim="8000"/>
            <a:headEnd type="none" w="sm" len="sm"/>
            <a:tailEnd type="none" w="sm" len="sm"/>
          </a:ln>
        </p:spPr>
      </p:cxnSp>
      <p:cxnSp>
        <p:nvCxnSpPr>
          <p:cNvPr id="216" name="Google Shape;216;p25"/>
          <p:cNvCxnSpPr/>
          <p:nvPr/>
        </p:nvCxnSpPr>
        <p:spPr>
          <a:xfrm>
            <a:off x="1295400" y="5715000"/>
            <a:ext cx="0" cy="457200"/>
          </a:xfrm>
          <a:prstGeom prst="straightConnector1">
            <a:avLst/>
          </a:prstGeom>
          <a:noFill/>
          <a:ln w="25400" cap="rnd" cmpd="sng">
            <a:solidFill>
              <a:schemeClr val="dk1"/>
            </a:solidFill>
            <a:prstDash val="solid"/>
            <a:miter lim="8000"/>
            <a:headEnd type="none" w="sm" len="sm"/>
            <a:tailEnd type="none" w="sm" len="sm"/>
          </a:ln>
        </p:spPr>
      </p:cxnSp>
      <p:cxnSp>
        <p:nvCxnSpPr>
          <p:cNvPr id="217" name="Google Shape;217;p25"/>
          <p:cNvCxnSpPr/>
          <p:nvPr/>
        </p:nvCxnSpPr>
        <p:spPr>
          <a:xfrm>
            <a:off x="1371600" y="5791200"/>
            <a:ext cx="0" cy="228600"/>
          </a:xfrm>
          <a:prstGeom prst="straightConnector1">
            <a:avLst/>
          </a:prstGeom>
          <a:noFill/>
          <a:ln w="25400" cap="rnd" cmpd="sng">
            <a:solidFill>
              <a:schemeClr val="dk1"/>
            </a:solidFill>
            <a:prstDash val="solid"/>
            <a:miter lim="8000"/>
            <a:headEnd type="none" w="sm" len="sm"/>
            <a:tailEnd type="none" w="sm" len="sm"/>
          </a:ln>
        </p:spPr>
      </p:cxnSp>
      <p:cxnSp>
        <p:nvCxnSpPr>
          <p:cNvPr id="218" name="Google Shape;218;p25"/>
          <p:cNvCxnSpPr/>
          <p:nvPr/>
        </p:nvCxnSpPr>
        <p:spPr>
          <a:xfrm>
            <a:off x="1371600" y="5943600"/>
            <a:ext cx="228600" cy="0"/>
          </a:xfrm>
          <a:prstGeom prst="straightConnector1">
            <a:avLst/>
          </a:prstGeom>
          <a:noFill/>
          <a:ln w="25400" cap="rnd" cmpd="sng">
            <a:solidFill>
              <a:schemeClr val="dk1"/>
            </a:solidFill>
            <a:prstDash val="solid"/>
            <a:miter lim="8000"/>
            <a:headEnd type="none" w="sm" len="sm"/>
            <a:tailEnd type="none" w="sm" len="sm"/>
          </a:ln>
        </p:spPr>
      </p:cxnSp>
      <p:cxnSp>
        <p:nvCxnSpPr>
          <p:cNvPr id="219" name="Google Shape;219;p25"/>
          <p:cNvCxnSpPr/>
          <p:nvPr/>
        </p:nvCxnSpPr>
        <p:spPr>
          <a:xfrm>
            <a:off x="2133600" y="4648200"/>
            <a:ext cx="0" cy="1295400"/>
          </a:xfrm>
          <a:prstGeom prst="straightConnector1">
            <a:avLst/>
          </a:prstGeom>
          <a:noFill/>
          <a:ln w="25400" cap="rnd" cmpd="sng">
            <a:solidFill>
              <a:schemeClr val="dk1"/>
            </a:solidFill>
            <a:prstDash val="solid"/>
            <a:miter lim="8000"/>
            <a:headEnd type="none" w="sm" len="sm"/>
            <a:tailEnd type="none" w="sm" len="sm"/>
          </a:ln>
        </p:spPr>
      </p:cxnSp>
      <p:cxnSp>
        <p:nvCxnSpPr>
          <p:cNvPr id="220" name="Google Shape;220;p25"/>
          <p:cNvCxnSpPr/>
          <p:nvPr/>
        </p:nvCxnSpPr>
        <p:spPr>
          <a:xfrm rot="10800000">
            <a:off x="1905000" y="5943600"/>
            <a:ext cx="228600" cy="0"/>
          </a:xfrm>
          <a:prstGeom prst="straightConnector1">
            <a:avLst/>
          </a:prstGeom>
          <a:noFill/>
          <a:ln w="25400" cap="rnd" cmpd="sng">
            <a:solidFill>
              <a:schemeClr val="dk1"/>
            </a:solidFill>
            <a:prstDash val="solid"/>
            <a:miter lim="8000"/>
            <a:headEnd type="none" w="sm" len="sm"/>
            <a:tailEnd type="none" w="sm" len="sm"/>
          </a:ln>
        </p:spPr>
      </p:cxnSp>
      <p:sp>
        <p:nvSpPr>
          <p:cNvPr id="221" name="Google Shape;221;p25"/>
          <p:cNvSpPr/>
          <p:nvPr/>
        </p:nvSpPr>
        <p:spPr>
          <a:xfrm flipH="1">
            <a:off x="2743200" y="3733800"/>
            <a:ext cx="304800" cy="914400"/>
          </a:xfrm>
          <a:custGeom>
            <a:avLst/>
            <a:gdLst/>
            <a:ahLst/>
            <a:cxnLst/>
            <a:rect l="l" t="t" r="r" b="b"/>
            <a:pathLst>
              <a:path w="21600" h="39937" extrusionOk="0">
                <a:moveTo>
                  <a:pt x="5462" y="-1"/>
                </a:moveTo>
                <a:cubicBezTo>
                  <a:pt x="14968" y="2484"/>
                  <a:pt x="21600" y="11072"/>
                  <a:pt x="21600" y="20898"/>
                </a:cubicBezTo>
                <a:cubicBezTo>
                  <a:pt x="21600" y="28859"/>
                  <a:pt x="17219" y="36176"/>
                  <a:pt x="10201" y="39936"/>
                </a:cubicBezTo>
                <a:moveTo>
                  <a:pt x="5462" y="-1"/>
                </a:moveTo>
                <a:cubicBezTo>
                  <a:pt x="14968" y="2484"/>
                  <a:pt x="21600" y="11072"/>
                  <a:pt x="21600" y="20898"/>
                </a:cubicBezTo>
                <a:cubicBezTo>
                  <a:pt x="21600" y="28859"/>
                  <a:pt x="17219" y="36176"/>
                  <a:pt x="10201" y="39936"/>
                </a:cubicBezTo>
                <a:lnTo>
                  <a:pt x="0" y="20898"/>
                </a:lnTo>
                <a:close/>
              </a:path>
            </a:pathLst>
          </a:custGeom>
          <a:noFill/>
          <a:ln w="25400" cap="rnd" cmpd="sng">
            <a:solidFill>
              <a:schemeClr val="dk1">
                <a:alpha val="65490"/>
              </a:schemeClr>
            </a:solidFill>
            <a:prstDash val="solid"/>
            <a:round/>
            <a:headEnd type="none" w="sm" len="sm"/>
            <a:tailEnd type="none" w="sm" len="sm"/>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222" name="Google Shape;222;p25"/>
          <p:cNvSpPr/>
          <p:nvPr/>
        </p:nvSpPr>
        <p:spPr>
          <a:xfrm flipH="1">
            <a:off x="2895600" y="3733800"/>
            <a:ext cx="304800" cy="914400"/>
          </a:xfrm>
          <a:custGeom>
            <a:avLst/>
            <a:gdLst/>
            <a:ahLst/>
            <a:cxnLst/>
            <a:rect l="l" t="t" r="r" b="b"/>
            <a:pathLst>
              <a:path w="21600" h="39937" extrusionOk="0">
                <a:moveTo>
                  <a:pt x="5462" y="-1"/>
                </a:moveTo>
                <a:cubicBezTo>
                  <a:pt x="14968" y="2484"/>
                  <a:pt x="21600" y="11072"/>
                  <a:pt x="21600" y="20898"/>
                </a:cubicBezTo>
                <a:cubicBezTo>
                  <a:pt x="21600" y="28859"/>
                  <a:pt x="17219" y="36176"/>
                  <a:pt x="10201" y="39936"/>
                </a:cubicBezTo>
                <a:moveTo>
                  <a:pt x="5462" y="-1"/>
                </a:moveTo>
                <a:cubicBezTo>
                  <a:pt x="14968" y="2484"/>
                  <a:pt x="21600" y="11072"/>
                  <a:pt x="21600" y="20898"/>
                </a:cubicBezTo>
                <a:cubicBezTo>
                  <a:pt x="21600" y="28859"/>
                  <a:pt x="17219" y="36176"/>
                  <a:pt x="10201" y="39936"/>
                </a:cubicBezTo>
                <a:lnTo>
                  <a:pt x="0" y="20898"/>
                </a:lnTo>
                <a:close/>
              </a:path>
            </a:pathLst>
          </a:custGeom>
          <a:noFill/>
          <a:ln w="25400" cap="rnd" cmpd="sng">
            <a:solidFill>
              <a:schemeClr val="dk1">
                <a:alpha val="65490"/>
              </a:schemeClr>
            </a:solidFill>
            <a:prstDash val="solid"/>
            <a:round/>
            <a:headEnd type="none" w="sm" len="sm"/>
            <a:tailEnd type="none" w="sm" len="sm"/>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223" name="Google Shape;223;p25"/>
          <p:cNvSpPr/>
          <p:nvPr/>
        </p:nvSpPr>
        <p:spPr>
          <a:xfrm flipH="1">
            <a:off x="3048000" y="3733800"/>
            <a:ext cx="304800" cy="914400"/>
          </a:xfrm>
          <a:custGeom>
            <a:avLst/>
            <a:gdLst/>
            <a:ahLst/>
            <a:cxnLst/>
            <a:rect l="l" t="t" r="r" b="b"/>
            <a:pathLst>
              <a:path w="21600" h="39937" extrusionOk="0">
                <a:moveTo>
                  <a:pt x="5462" y="-1"/>
                </a:moveTo>
                <a:cubicBezTo>
                  <a:pt x="14968" y="2484"/>
                  <a:pt x="21600" y="11072"/>
                  <a:pt x="21600" y="20898"/>
                </a:cubicBezTo>
                <a:cubicBezTo>
                  <a:pt x="21600" y="28859"/>
                  <a:pt x="17219" y="36176"/>
                  <a:pt x="10201" y="39936"/>
                </a:cubicBezTo>
                <a:moveTo>
                  <a:pt x="5462" y="-1"/>
                </a:moveTo>
                <a:cubicBezTo>
                  <a:pt x="14968" y="2484"/>
                  <a:pt x="21600" y="11072"/>
                  <a:pt x="21600" y="20898"/>
                </a:cubicBezTo>
                <a:cubicBezTo>
                  <a:pt x="21600" y="28859"/>
                  <a:pt x="17219" y="36176"/>
                  <a:pt x="10201" y="39936"/>
                </a:cubicBezTo>
                <a:lnTo>
                  <a:pt x="0" y="20898"/>
                </a:lnTo>
                <a:close/>
              </a:path>
            </a:pathLst>
          </a:custGeom>
          <a:noFill/>
          <a:ln w="25400" cap="rnd" cmpd="sng">
            <a:solidFill>
              <a:schemeClr val="dk1">
                <a:alpha val="65490"/>
              </a:schemeClr>
            </a:solidFill>
            <a:prstDash val="solid"/>
            <a:round/>
            <a:headEnd type="none" w="sm" len="sm"/>
            <a:tailEnd type="none" w="sm" len="sm"/>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224" name="Google Shape;224;p25"/>
          <p:cNvSpPr/>
          <p:nvPr/>
        </p:nvSpPr>
        <p:spPr>
          <a:xfrm flipH="1">
            <a:off x="3200400" y="3733800"/>
            <a:ext cx="304800" cy="914400"/>
          </a:xfrm>
          <a:custGeom>
            <a:avLst/>
            <a:gdLst/>
            <a:ahLst/>
            <a:cxnLst/>
            <a:rect l="l" t="t" r="r" b="b"/>
            <a:pathLst>
              <a:path w="21600" h="39937" extrusionOk="0">
                <a:moveTo>
                  <a:pt x="5462" y="-1"/>
                </a:moveTo>
                <a:cubicBezTo>
                  <a:pt x="14968" y="2484"/>
                  <a:pt x="21600" y="11072"/>
                  <a:pt x="21600" y="20898"/>
                </a:cubicBezTo>
                <a:cubicBezTo>
                  <a:pt x="21600" y="28859"/>
                  <a:pt x="17219" y="36176"/>
                  <a:pt x="10201" y="39936"/>
                </a:cubicBezTo>
                <a:moveTo>
                  <a:pt x="5462" y="-1"/>
                </a:moveTo>
                <a:cubicBezTo>
                  <a:pt x="14968" y="2484"/>
                  <a:pt x="21600" y="11072"/>
                  <a:pt x="21600" y="20898"/>
                </a:cubicBezTo>
                <a:cubicBezTo>
                  <a:pt x="21600" y="28859"/>
                  <a:pt x="17219" y="36176"/>
                  <a:pt x="10201" y="39936"/>
                </a:cubicBezTo>
                <a:lnTo>
                  <a:pt x="0" y="20898"/>
                </a:lnTo>
                <a:close/>
              </a:path>
            </a:pathLst>
          </a:custGeom>
          <a:noFill/>
          <a:ln w="25400" cap="rnd" cmpd="sng">
            <a:solidFill>
              <a:schemeClr val="dk1">
                <a:alpha val="65490"/>
              </a:schemeClr>
            </a:solidFill>
            <a:prstDash val="solid"/>
            <a:round/>
            <a:headEnd type="none" w="sm" len="sm"/>
            <a:tailEnd type="none" w="sm" len="sm"/>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225" name="Google Shape;225;p25"/>
          <p:cNvSpPr/>
          <p:nvPr/>
        </p:nvSpPr>
        <p:spPr>
          <a:xfrm flipH="1">
            <a:off x="3352800" y="3733800"/>
            <a:ext cx="304800" cy="914400"/>
          </a:xfrm>
          <a:custGeom>
            <a:avLst/>
            <a:gdLst/>
            <a:ahLst/>
            <a:cxnLst/>
            <a:rect l="l" t="t" r="r" b="b"/>
            <a:pathLst>
              <a:path w="21600" h="39937" extrusionOk="0">
                <a:moveTo>
                  <a:pt x="5462" y="-1"/>
                </a:moveTo>
                <a:cubicBezTo>
                  <a:pt x="14968" y="2484"/>
                  <a:pt x="21600" y="11072"/>
                  <a:pt x="21600" y="20898"/>
                </a:cubicBezTo>
                <a:cubicBezTo>
                  <a:pt x="21600" y="28859"/>
                  <a:pt x="17219" y="36176"/>
                  <a:pt x="10201" y="39936"/>
                </a:cubicBezTo>
                <a:moveTo>
                  <a:pt x="5462" y="-1"/>
                </a:moveTo>
                <a:cubicBezTo>
                  <a:pt x="14968" y="2484"/>
                  <a:pt x="21600" y="11072"/>
                  <a:pt x="21600" y="20898"/>
                </a:cubicBezTo>
                <a:cubicBezTo>
                  <a:pt x="21600" y="28859"/>
                  <a:pt x="17219" y="36176"/>
                  <a:pt x="10201" y="39936"/>
                </a:cubicBezTo>
                <a:lnTo>
                  <a:pt x="0" y="20898"/>
                </a:lnTo>
                <a:close/>
              </a:path>
            </a:pathLst>
          </a:custGeom>
          <a:noFill/>
          <a:ln w="25400" cap="rnd" cmpd="sng">
            <a:solidFill>
              <a:schemeClr val="dk1">
                <a:alpha val="65490"/>
              </a:schemeClr>
            </a:solidFill>
            <a:prstDash val="solid"/>
            <a:round/>
            <a:headEnd type="none" w="sm" len="sm"/>
            <a:tailEnd type="none" w="sm" len="sm"/>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226" name="Google Shape;226;p25"/>
          <p:cNvSpPr/>
          <p:nvPr/>
        </p:nvSpPr>
        <p:spPr>
          <a:xfrm flipH="1">
            <a:off x="2590800" y="3733800"/>
            <a:ext cx="304800" cy="914400"/>
          </a:xfrm>
          <a:custGeom>
            <a:avLst/>
            <a:gdLst/>
            <a:ahLst/>
            <a:cxnLst/>
            <a:rect l="l" t="t" r="r" b="b"/>
            <a:pathLst>
              <a:path w="21600" h="39937" extrusionOk="0">
                <a:moveTo>
                  <a:pt x="5462" y="-1"/>
                </a:moveTo>
                <a:cubicBezTo>
                  <a:pt x="14968" y="2484"/>
                  <a:pt x="21600" y="11072"/>
                  <a:pt x="21600" y="20898"/>
                </a:cubicBezTo>
                <a:cubicBezTo>
                  <a:pt x="21600" y="28859"/>
                  <a:pt x="17219" y="36176"/>
                  <a:pt x="10201" y="39936"/>
                </a:cubicBezTo>
                <a:moveTo>
                  <a:pt x="5462" y="-1"/>
                </a:moveTo>
                <a:cubicBezTo>
                  <a:pt x="14968" y="2484"/>
                  <a:pt x="21600" y="11072"/>
                  <a:pt x="21600" y="20898"/>
                </a:cubicBezTo>
                <a:cubicBezTo>
                  <a:pt x="21600" y="28859"/>
                  <a:pt x="17219" y="36176"/>
                  <a:pt x="10201" y="39936"/>
                </a:cubicBezTo>
                <a:lnTo>
                  <a:pt x="0" y="20898"/>
                </a:lnTo>
                <a:close/>
              </a:path>
            </a:pathLst>
          </a:custGeom>
          <a:noFill/>
          <a:ln w="25400" cap="rnd" cmpd="sng">
            <a:solidFill>
              <a:schemeClr val="dk1">
                <a:alpha val="65490"/>
              </a:schemeClr>
            </a:solidFill>
            <a:prstDash val="solid"/>
            <a:round/>
            <a:headEnd type="none" w="sm" len="sm"/>
            <a:tailEnd type="none" w="sm" len="sm"/>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227" name="Google Shape;227;p25"/>
          <p:cNvSpPr/>
          <p:nvPr/>
        </p:nvSpPr>
        <p:spPr>
          <a:xfrm flipH="1">
            <a:off x="3657600" y="3733800"/>
            <a:ext cx="304800" cy="914400"/>
          </a:xfrm>
          <a:custGeom>
            <a:avLst/>
            <a:gdLst/>
            <a:ahLst/>
            <a:cxnLst/>
            <a:rect l="l" t="t" r="r" b="b"/>
            <a:pathLst>
              <a:path w="21600" h="39937" extrusionOk="0">
                <a:moveTo>
                  <a:pt x="5462" y="-1"/>
                </a:moveTo>
                <a:cubicBezTo>
                  <a:pt x="14968" y="2484"/>
                  <a:pt x="21600" y="11072"/>
                  <a:pt x="21600" y="20898"/>
                </a:cubicBezTo>
                <a:cubicBezTo>
                  <a:pt x="21600" y="28859"/>
                  <a:pt x="17219" y="36176"/>
                  <a:pt x="10201" y="39936"/>
                </a:cubicBezTo>
                <a:moveTo>
                  <a:pt x="5462" y="-1"/>
                </a:moveTo>
                <a:cubicBezTo>
                  <a:pt x="14968" y="2484"/>
                  <a:pt x="21600" y="11072"/>
                  <a:pt x="21600" y="20898"/>
                </a:cubicBezTo>
                <a:cubicBezTo>
                  <a:pt x="21600" y="28859"/>
                  <a:pt x="17219" y="36176"/>
                  <a:pt x="10201" y="39936"/>
                </a:cubicBezTo>
                <a:lnTo>
                  <a:pt x="0" y="20898"/>
                </a:lnTo>
                <a:close/>
              </a:path>
            </a:pathLst>
          </a:custGeom>
          <a:noFill/>
          <a:ln w="25400" cap="rnd" cmpd="sng">
            <a:solidFill>
              <a:schemeClr val="dk1">
                <a:alpha val="65490"/>
              </a:schemeClr>
            </a:solidFill>
            <a:prstDash val="solid"/>
            <a:round/>
            <a:headEnd type="none" w="sm" len="sm"/>
            <a:tailEnd type="none" w="sm" len="sm"/>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228" name="Google Shape;228;p25"/>
          <p:cNvSpPr/>
          <p:nvPr/>
        </p:nvSpPr>
        <p:spPr>
          <a:xfrm flipH="1">
            <a:off x="3505200" y="3733800"/>
            <a:ext cx="304800" cy="914400"/>
          </a:xfrm>
          <a:custGeom>
            <a:avLst/>
            <a:gdLst/>
            <a:ahLst/>
            <a:cxnLst/>
            <a:rect l="l" t="t" r="r" b="b"/>
            <a:pathLst>
              <a:path w="21600" h="39937" extrusionOk="0">
                <a:moveTo>
                  <a:pt x="5462" y="-1"/>
                </a:moveTo>
                <a:cubicBezTo>
                  <a:pt x="14968" y="2484"/>
                  <a:pt x="21600" y="11072"/>
                  <a:pt x="21600" y="20898"/>
                </a:cubicBezTo>
                <a:cubicBezTo>
                  <a:pt x="21600" y="28859"/>
                  <a:pt x="17219" y="36176"/>
                  <a:pt x="10201" y="39936"/>
                </a:cubicBezTo>
                <a:moveTo>
                  <a:pt x="5462" y="-1"/>
                </a:moveTo>
                <a:cubicBezTo>
                  <a:pt x="14968" y="2484"/>
                  <a:pt x="21600" y="11072"/>
                  <a:pt x="21600" y="20898"/>
                </a:cubicBezTo>
                <a:cubicBezTo>
                  <a:pt x="21600" y="28859"/>
                  <a:pt x="17219" y="36176"/>
                  <a:pt x="10201" y="39936"/>
                </a:cubicBezTo>
                <a:lnTo>
                  <a:pt x="0" y="20898"/>
                </a:lnTo>
                <a:close/>
              </a:path>
            </a:pathLst>
          </a:custGeom>
          <a:noFill/>
          <a:ln w="25400" cap="rnd" cmpd="sng">
            <a:solidFill>
              <a:schemeClr val="dk1">
                <a:alpha val="65490"/>
              </a:schemeClr>
            </a:solidFill>
            <a:prstDash val="solid"/>
            <a:round/>
            <a:headEnd type="none" w="sm" len="sm"/>
            <a:tailEnd type="none" w="sm" len="sm"/>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cxnSp>
        <p:nvCxnSpPr>
          <p:cNvPr id="229" name="Google Shape;229;p25"/>
          <p:cNvCxnSpPr/>
          <p:nvPr/>
        </p:nvCxnSpPr>
        <p:spPr>
          <a:xfrm>
            <a:off x="2743200" y="4648200"/>
            <a:ext cx="0" cy="1143000"/>
          </a:xfrm>
          <a:prstGeom prst="straightConnector1">
            <a:avLst/>
          </a:prstGeom>
          <a:noFill/>
          <a:ln w="25400" cap="rnd" cmpd="sng">
            <a:solidFill>
              <a:schemeClr val="dk1"/>
            </a:solidFill>
            <a:prstDash val="solid"/>
            <a:miter lim="8000"/>
            <a:headEnd type="none" w="sm" len="sm"/>
            <a:tailEnd type="none" w="sm" len="sm"/>
          </a:ln>
        </p:spPr>
      </p:cxnSp>
      <p:cxnSp>
        <p:nvCxnSpPr>
          <p:cNvPr id="230" name="Google Shape;230;p25"/>
          <p:cNvCxnSpPr/>
          <p:nvPr/>
        </p:nvCxnSpPr>
        <p:spPr>
          <a:xfrm>
            <a:off x="3886200" y="4648200"/>
            <a:ext cx="0" cy="1143000"/>
          </a:xfrm>
          <a:prstGeom prst="straightConnector1">
            <a:avLst/>
          </a:prstGeom>
          <a:noFill/>
          <a:ln w="25400" cap="rnd" cmpd="sng">
            <a:solidFill>
              <a:schemeClr val="dk1"/>
            </a:solidFill>
            <a:prstDash val="solid"/>
            <a:miter lim="8000"/>
            <a:headEnd type="none" w="sm" len="sm"/>
            <a:tailEnd type="none" w="sm" len="sm"/>
          </a:ln>
        </p:spPr>
      </p:cxnSp>
      <p:cxnSp>
        <p:nvCxnSpPr>
          <p:cNvPr id="231" name="Google Shape;231;p25"/>
          <p:cNvCxnSpPr/>
          <p:nvPr/>
        </p:nvCxnSpPr>
        <p:spPr>
          <a:xfrm>
            <a:off x="2743200" y="5791200"/>
            <a:ext cx="228600" cy="0"/>
          </a:xfrm>
          <a:prstGeom prst="straightConnector1">
            <a:avLst/>
          </a:prstGeom>
          <a:noFill/>
          <a:ln w="25400" cap="rnd" cmpd="sng">
            <a:solidFill>
              <a:schemeClr val="dk1"/>
            </a:solidFill>
            <a:prstDash val="solid"/>
            <a:miter lim="8000"/>
            <a:headEnd type="none" w="sm" len="sm"/>
            <a:tailEnd type="none" w="sm" len="sm"/>
          </a:ln>
        </p:spPr>
      </p:cxnSp>
      <p:cxnSp>
        <p:nvCxnSpPr>
          <p:cNvPr id="232" name="Google Shape;232;p25"/>
          <p:cNvCxnSpPr/>
          <p:nvPr/>
        </p:nvCxnSpPr>
        <p:spPr>
          <a:xfrm>
            <a:off x="3581400" y="5791200"/>
            <a:ext cx="304800" cy="0"/>
          </a:xfrm>
          <a:prstGeom prst="straightConnector1">
            <a:avLst/>
          </a:prstGeom>
          <a:noFill/>
          <a:ln w="25400" cap="rnd" cmpd="sng">
            <a:solidFill>
              <a:schemeClr val="dk1"/>
            </a:solidFill>
            <a:prstDash val="solid"/>
            <a:miter lim="8000"/>
            <a:headEnd type="none" w="sm" len="sm"/>
            <a:tailEnd type="none" w="sm" len="sm"/>
          </a:ln>
        </p:spPr>
      </p:cxnSp>
      <p:sp>
        <p:nvSpPr>
          <p:cNvPr id="233" name="Google Shape;233;p25"/>
          <p:cNvSpPr/>
          <p:nvPr/>
        </p:nvSpPr>
        <p:spPr>
          <a:xfrm>
            <a:off x="2971800" y="5486400"/>
            <a:ext cx="609600" cy="609600"/>
          </a:xfrm>
          <a:prstGeom prst="ellipse">
            <a:avLst/>
          </a:prstGeom>
          <a:solidFill>
            <a:srgbClr val="FFFFFF"/>
          </a:solidFill>
          <a:ln w="25400" cap="rnd"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cxnSp>
        <p:nvCxnSpPr>
          <p:cNvPr id="234" name="Google Shape;234;p25"/>
          <p:cNvCxnSpPr/>
          <p:nvPr/>
        </p:nvCxnSpPr>
        <p:spPr>
          <a:xfrm rot="10800000" flipH="1">
            <a:off x="3200400" y="5638800"/>
            <a:ext cx="228600" cy="228600"/>
          </a:xfrm>
          <a:prstGeom prst="straightConnector1">
            <a:avLst/>
          </a:prstGeom>
          <a:noFill/>
          <a:ln w="25400" cap="rnd" cmpd="sng">
            <a:solidFill>
              <a:schemeClr val="dk1"/>
            </a:solidFill>
            <a:prstDash val="solid"/>
            <a:miter lim="8000"/>
            <a:headEnd type="none" w="sm" len="sm"/>
            <a:tailEnd type="triangle" w="med" len="med"/>
          </a:ln>
        </p:spPr>
      </p:cxnSp>
      <p:cxnSp>
        <p:nvCxnSpPr>
          <p:cNvPr id="235" name="Google Shape;235;p25"/>
          <p:cNvCxnSpPr/>
          <p:nvPr/>
        </p:nvCxnSpPr>
        <p:spPr>
          <a:xfrm rot="10800000">
            <a:off x="762000" y="5257800"/>
            <a:ext cx="0" cy="76200"/>
          </a:xfrm>
          <a:prstGeom prst="straightConnector1">
            <a:avLst/>
          </a:prstGeom>
          <a:noFill/>
          <a:ln w="9525" cap="rnd" cmpd="sng">
            <a:solidFill>
              <a:schemeClr val="dk1"/>
            </a:solidFill>
            <a:prstDash val="solid"/>
            <a:miter lim="8000"/>
            <a:headEnd type="none" w="sm" len="sm"/>
            <a:tailEnd type="triangle" w="med" len="med"/>
          </a:ln>
        </p:spPr>
      </p:cxnSp>
      <p:cxnSp>
        <p:nvCxnSpPr>
          <p:cNvPr id="236" name="Google Shape;236;p25"/>
          <p:cNvCxnSpPr/>
          <p:nvPr/>
        </p:nvCxnSpPr>
        <p:spPr>
          <a:xfrm>
            <a:off x="2133600" y="5257800"/>
            <a:ext cx="0" cy="152400"/>
          </a:xfrm>
          <a:prstGeom prst="straightConnector1">
            <a:avLst/>
          </a:prstGeom>
          <a:noFill/>
          <a:ln w="9525" cap="rnd" cmpd="sng">
            <a:solidFill>
              <a:schemeClr val="dk1"/>
            </a:solidFill>
            <a:prstDash val="solid"/>
            <a:miter lim="8000"/>
            <a:headEnd type="none" w="sm" len="sm"/>
            <a:tailEnd type="triangle" w="med" len="med"/>
          </a:ln>
        </p:spPr>
      </p:cxnSp>
      <p:cxnSp>
        <p:nvCxnSpPr>
          <p:cNvPr id="237" name="Google Shape;237;p25"/>
          <p:cNvCxnSpPr/>
          <p:nvPr/>
        </p:nvCxnSpPr>
        <p:spPr>
          <a:xfrm>
            <a:off x="914400" y="6019800"/>
            <a:ext cx="152400" cy="0"/>
          </a:xfrm>
          <a:prstGeom prst="straightConnector1">
            <a:avLst/>
          </a:prstGeom>
          <a:noFill/>
          <a:ln w="25400" cap="rnd" cmpd="sng">
            <a:solidFill>
              <a:schemeClr val="dk1"/>
            </a:solidFill>
            <a:prstDash val="solid"/>
            <a:miter lim="8000"/>
            <a:headEnd type="none" w="sm" len="sm"/>
            <a:tailEnd type="none" w="sm" len="sm"/>
          </a:ln>
        </p:spPr>
      </p:cxnSp>
      <p:cxnSp>
        <p:nvCxnSpPr>
          <p:cNvPr id="238" name="Google Shape;238;p25"/>
          <p:cNvCxnSpPr/>
          <p:nvPr/>
        </p:nvCxnSpPr>
        <p:spPr>
          <a:xfrm>
            <a:off x="990600" y="5943600"/>
            <a:ext cx="0" cy="152400"/>
          </a:xfrm>
          <a:prstGeom prst="straightConnector1">
            <a:avLst/>
          </a:prstGeom>
          <a:noFill/>
          <a:ln w="25400" cap="rnd" cmpd="sng">
            <a:solidFill>
              <a:schemeClr val="dk1"/>
            </a:solidFill>
            <a:prstDash val="solid"/>
            <a:miter lim="8000"/>
            <a:headEnd type="none" w="sm" len="sm"/>
            <a:tailEnd type="none" w="sm" len="sm"/>
          </a:ln>
        </p:spPr>
      </p:cxnSp>
      <p:cxnSp>
        <p:nvCxnSpPr>
          <p:cNvPr id="239" name="Google Shape;239;p25"/>
          <p:cNvCxnSpPr/>
          <p:nvPr/>
        </p:nvCxnSpPr>
        <p:spPr>
          <a:xfrm>
            <a:off x="1447800" y="6019800"/>
            <a:ext cx="76200" cy="0"/>
          </a:xfrm>
          <a:prstGeom prst="straightConnector1">
            <a:avLst/>
          </a:prstGeom>
          <a:noFill/>
          <a:ln w="25400" cap="rnd" cmpd="sng">
            <a:solidFill>
              <a:schemeClr val="dk1"/>
            </a:solidFill>
            <a:prstDash val="solid"/>
            <a:miter lim="8000"/>
            <a:headEnd type="none" w="sm" len="sm"/>
            <a:tailEnd type="none" w="sm" len="sm"/>
          </a:ln>
        </p:spPr>
      </p:cxnSp>
      <p:sp>
        <p:nvSpPr>
          <p:cNvPr id="240" name="Google Shape;240;p25"/>
          <p:cNvSpPr/>
          <p:nvPr/>
        </p:nvSpPr>
        <p:spPr>
          <a:xfrm>
            <a:off x="1676400" y="5867400"/>
            <a:ext cx="76200" cy="76200"/>
          </a:xfrm>
          <a:prstGeom prst="ellipse">
            <a:avLst/>
          </a:prstGeom>
          <a:solidFill>
            <a:schemeClr val="dk1"/>
          </a:solidFill>
          <a:ln w="9525" cap="rnd"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pic>
        <p:nvPicPr>
          <p:cNvPr id="241" name="Google Shape;241;p25"/>
          <p:cNvPicPr preferRelativeResize="0"/>
          <p:nvPr/>
        </p:nvPicPr>
        <p:blipFill>
          <a:blip r:embed="rId3">
            <a:alphaModFix/>
          </a:blip>
          <a:stretch>
            <a:fillRect/>
          </a:stretch>
        </p:blipFill>
        <p:spPr>
          <a:xfrm>
            <a:off x="4724400" y="3048000"/>
            <a:ext cx="4267200" cy="3457575"/>
          </a:xfrm>
          <a:prstGeom prst="rect">
            <a:avLst/>
          </a:prstGeom>
          <a:noFill/>
          <a:ln>
            <a:noFill/>
          </a:ln>
        </p:spPr>
      </p:pic>
      <p:cxnSp>
        <p:nvCxnSpPr>
          <p:cNvPr id="242" name="Google Shape;242;p25"/>
          <p:cNvCxnSpPr/>
          <p:nvPr/>
        </p:nvCxnSpPr>
        <p:spPr>
          <a:xfrm rot="10800000">
            <a:off x="609600" y="4114800"/>
            <a:ext cx="0" cy="76200"/>
          </a:xfrm>
          <a:prstGeom prst="straightConnector1">
            <a:avLst/>
          </a:prstGeom>
          <a:noFill/>
          <a:ln w="9525" cap="rnd" cmpd="sng">
            <a:solidFill>
              <a:schemeClr val="dk1"/>
            </a:solidFill>
            <a:prstDash val="solid"/>
            <a:miter lim="8000"/>
            <a:headEnd type="none" w="sm" len="sm"/>
            <a:tailEnd type="triangle" w="med" len="med"/>
          </a:ln>
        </p:spPr>
      </p:cxnSp>
      <p:cxnSp>
        <p:nvCxnSpPr>
          <p:cNvPr id="243" name="Google Shape;243;p25"/>
          <p:cNvCxnSpPr/>
          <p:nvPr/>
        </p:nvCxnSpPr>
        <p:spPr>
          <a:xfrm rot="10800000">
            <a:off x="762000" y="4114800"/>
            <a:ext cx="0" cy="76200"/>
          </a:xfrm>
          <a:prstGeom prst="straightConnector1">
            <a:avLst/>
          </a:prstGeom>
          <a:noFill/>
          <a:ln w="9525" cap="rnd" cmpd="sng">
            <a:solidFill>
              <a:schemeClr val="dk1"/>
            </a:solidFill>
            <a:prstDash val="solid"/>
            <a:miter lim="8000"/>
            <a:headEnd type="none" w="sm" len="sm"/>
            <a:tailEnd type="triangle" w="med" len="med"/>
          </a:ln>
        </p:spPr>
      </p:cxnSp>
      <p:cxnSp>
        <p:nvCxnSpPr>
          <p:cNvPr id="244" name="Google Shape;244;p25"/>
          <p:cNvCxnSpPr/>
          <p:nvPr/>
        </p:nvCxnSpPr>
        <p:spPr>
          <a:xfrm rot="10800000">
            <a:off x="914400" y="4114800"/>
            <a:ext cx="0" cy="76200"/>
          </a:xfrm>
          <a:prstGeom prst="straightConnector1">
            <a:avLst/>
          </a:prstGeom>
          <a:noFill/>
          <a:ln w="9525" cap="rnd" cmpd="sng">
            <a:solidFill>
              <a:schemeClr val="dk1"/>
            </a:solidFill>
            <a:prstDash val="solid"/>
            <a:miter lim="8000"/>
            <a:headEnd type="none" w="sm" len="sm"/>
            <a:tailEnd type="triangle" w="med" len="med"/>
          </a:ln>
        </p:spPr>
      </p:cxnSp>
      <p:cxnSp>
        <p:nvCxnSpPr>
          <p:cNvPr id="245" name="Google Shape;245;p25"/>
          <p:cNvCxnSpPr/>
          <p:nvPr/>
        </p:nvCxnSpPr>
        <p:spPr>
          <a:xfrm rot="10800000">
            <a:off x="1066800" y="4114800"/>
            <a:ext cx="0" cy="76200"/>
          </a:xfrm>
          <a:prstGeom prst="straightConnector1">
            <a:avLst/>
          </a:prstGeom>
          <a:noFill/>
          <a:ln w="9525" cap="rnd" cmpd="sng">
            <a:solidFill>
              <a:schemeClr val="dk1"/>
            </a:solidFill>
            <a:prstDash val="solid"/>
            <a:miter lim="8000"/>
            <a:headEnd type="none" w="sm" len="sm"/>
            <a:tailEnd type="triangle" w="med" len="med"/>
          </a:ln>
        </p:spPr>
      </p:cxnSp>
      <p:cxnSp>
        <p:nvCxnSpPr>
          <p:cNvPr id="246" name="Google Shape;246;p25"/>
          <p:cNvCxnSpPr/>
          <p:nvPr/>
        </p:nvCxnSpPr>
        <p:spPr>
          <a:xfrm rot="10800000">
            <a:off x="1219200" y="4114800"/>
            <a:ext cx="0" cy="76200"/>
          </a:xfrm>
          <a:prstGeom prst="straightConnector1">
            <a:avLst/>
          </a:prstGeom>
          <a:noFill/>
          <a:ln w="9525" cap="rnd" cmpd="sng">
            <a:solidFill>
              <a:schemeClr val="dk1"/>
            </a:solidFill>
            <a:prstDash val="solid"/>
            <a:miter lim="8000"/>
            <a:headEnd type="none" w="sm" len="sm"/>
            <a:tailEnd type="triangle" w="med" len="med"/>
          </a:ln>
        </p:spPr>
      </p:cxnSp>
      <p:cxnSp>
        <p:nvCxnSpPr>
          <p:cNvPr id="247" name="Google Shape;247;p25"/>
          <p:cNvCxnSpPr/>
          <p:nvPr/>
        </p:nvCxnSpPr>
        <p:spPr>
          <a:xfrm rot="10800000">
            <a:off x="1371600" y="4114800"/>
            <a:ext cx="0" cy="76200"/>
          </a:xfrm>
          <a:prstGeom prst="straightConnector1">
            <a:avLst/>
          </a:prstGeom>
          <a:noFill/>
          <a:ln w="9525" cap="rnd" cmpd="sng">
            <a:solidFill>
              <a:schemeClr val="dk1"/>
            </a:solidFill>
            <a:prstDash val="solid"/>
            <a:miter lim="8000"/>
            <a:headEnd type="none" w="sm" len="sm"/>
            <a:tailEnd type="triangle" w="med" len="med"/>
          </a:ln>
        </p:spPr>
      </p:cxnSp>
      <p:cxnSp>
        <p:nvCxnSpPr>
          <p:cNvPr id="248" name="Google Shape;248;p25"/>
          <p:cNvCxnSpPr/>
          <p:nvPr/>
        </p:nvCxnSpPr>
        <p:spPr>
          <a:xfrm rot="10800000">
            <a:off x="1524000" y="4114800"/>
            <a:ext cx="0" cy="76200"/>
          </a:xfrm>
          <a:prstGeom prst="straightConnector1">
            <a:avLst/>
          </a:prstGeom>
          <a:noFill/>
          <a:ln w="9525" cap="rnd" cmpd="sng">
            <a:solidFill>
              <a:schemeClr val="dk1"/>
            </a:solidFill>
            <a:prstDash val="solid"/>
            <a:miter lim="8000"/>
            <a:headEnd type="none" w="sm" len="sm"/>
            <a:tailEnd type="triangle" w="med" len="med"/>
          </a:ln>
        </p:spPr>
      </p:cxnSp>
      <p:cxnSp>
        <p:nvCxnSpPr>
          <p:cNvPr id="249" name="Google Shape;249;p25"/>
          <p:cNvCxnSpPr/>
          <p:nvPr/>
        </p:nvCxnSpPr>
        <p:spPr>
          <a:xfrm rot="10800000">
            <a:off x="1676400" y="4114800"/>
            <a:ext cx="0" cy="76200"/>
          </a:xfrm>
          <a:prstGeom prst="straightConnector1">
            <a:avLst/>
          </a:prstGeom>
          <a:noFill/>
          <a:ln w="9525" cap="rnd" cmpd="sng">
            <a:solidFill>
              <a:schemeClr val="dk1"/>
            </a:solidFill>
            <a:prstDash val="solid"/>
            <a:miter lim="8000"/>
            <a:headEnd type="none" w="sm" len="sm"/>
            <a:tailEnd type="triangle" w="med" len="med"/>
          </a:ln>
        </p:spPr>
      </p:cxnSp>
      <p:cxnSp>
        <p:nvCxnSpPr>
          <p:cNvPr id="250" name="Google Shape;250;p25"/>
          <p:cNvCxnSpPr/>
          <p:nvPr/>
        </p:nvCxnSpPr>
        <p:spPr>
          <a:xfrm rot="10800000">
            <a:off x="1828800" y="4114800"/>
            <a:ext cx="0" cy="76200"/>
          </a:xfrm>
          <a:prstGeom prst="straightConnector1">
            <a:avLst/>
          </a:prstGeom>
          <a:noFill/>
          <a:ln w="9525" cap="rnd" cmpd="sng">
            <a:solidFill>
              <a:schemeClr val="dk1"/>
            </a:solidFill>
            <a:prstDash val="solid"/>
            <a:miter lim="8000"/>
            <a:headEnd type="none" w="sm" len="sm"/>
            <a:tailEnd type="triangle" w="med" len="med"/>
          </a:ln>
        </p:spPr>
      </p:cxn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54"/>
        <p:cNvGrpSpPr/>
        <p:nvPr/>
      </p:nvGrpSpPr>
      <p:grpSpPr>
        <a:xfrm>
          <a:off x="0" y="0"/>
          <a:ext cx="0" cy="0"/>
          <a:chOff x="0" y="0"/>
          <a:chExt cx="0" cy="0"/>
        </a:xfrm>
      </p:grpSpPr>
      <p:sp>
        <p:nvSpPr>
          <p:cNvPr id="255" name="Google Shape;255;p26"/>
          <p:cNvSpPr txBox="1">
            <a:spLocks noGrp="1"/>
          </p:cNvSpPr>
          <p:nvPr>
            <p:ph type="ctrTitle"/>
          </p:nvPr>
        </p:nvSpPr>
        <p:spPr>
          <a:xfrm>
            <a:off x="76200" y="76200"/>
            <a:ext cx="8534400" cy="4572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2800" b="1" i="0" u="none" strike="noStrike" cap="none">
                <a:solidFill>
                  <a:srgbClr val="FF0000"/>
                </a:solidFill>
                <a:latin typeface="Times New Roman"/>
                <a:ea typeface="Times New Roman"/>
                <a:cs typeface="Times New Roman"/>
                <a:sym typeface="Times New Roman"/>
              </a:rPr>
              <a:t>  </a:t>
            </a:r>
            <a:r>
              <a:rPr lang="en-US" sz="2800" b="1" i="0" u="sng" strike="noStrike" cap="none">
                <a:solidFill>
                  <a:srgbClr val="FF0000"/>
                </a:solidFill>
                <a:latin typeface="Times New Roman"/>
                <a:ea typeface="Times New Roman"/>
                <a:cs typeface="Times New Roman"/>
                <a:sym typeface="Times New Roman"/>
              </a:rPr>
              <a:t>Fleming’s Right Hand Rule</a:t>
            </a:r>
            <a:r>
              <a:rPr lang="en-US" sz="2800" b="1" i="0" u="none" strike="noStrike" cap="none">
                <a:solidFill>
                  <a:srgbClr val="FF0000"/>
                </a:solidFill>
                <a:latin typeface="Times New Roman"/>
                <a:ea typeface="Times New Roman"/>
                <a:cs typeface="Times New Roman"/>
                <a:sym typeface="Times New Roman"/>
              </a:rPr>
              <a:t> :-</a:t>
            </a:r>
            <a:endParaRPr sz="2800" b="0" i="0" u="none" strike="noStrike" cap="none">
              <a:solidFill>
                <a:srgbClr val="FF0000"/>
              </a:solidFill>
              <a:latin typeface="Times New Roman"/>
              <a:ea typeface="Times New Roman"/>
              <a:cs typeface="Times New Roman"/>
              <a:sym typeface="Times New Roman"/>
            </a:endParaRPr>
          </a:p>
        </p:txBody>
      </p:sp>
      <p:sp>
        <p:nvSpPr>
          <p:cNvPr id="256" name="Google Shape;256;p26"/>
          <p:cNvSpPr txBox="1">
            <a:spLocks noGrp="1"/>
          </p:cNvSpPr>
          <p:nvPr>
            <p:ph type="subTitle" idx="1"/>
          </p:nvPr>
        </p:nvSpPr>
        <p:spPr>
          <a:xfrm>
            <a:off x="76200" y="609600"/>
            <a:ext cx="8991600" cy="5943600"/>
          </a:xfrm>
          <a:prstGeom prst="rect">
            <a:avLst/>
          </a:prstGeom>
          <a:noFill/>
          <a:ln>
            <a:noFill/>
          </a:ln>
        </p:spPr>
        <p:txBody>
          <a:bodyPr spcFirstLastPara="1" wrap="square" lIns="91425" tIns="45700" rIns="91425" bIns="45700" anchor="t" anchorCtr="0">
            <a:noAutofit/>
          </a:bodyPr>
          <a:lstStyle/>
          <a:p>
            <a:pPr marL="0" marR="0" lvl="0" indent="0" algn="l" rtl="0">
              <a:spcBef>
                <a:spcPts val="400"/>
              </a:spcBef>
              <a:spcAft>
                <a:spcPts val="0"/>
              </a:spcAft>
              <a:buClr>
                <a:schemeClr val="dk1"/>
              </a:buClr>
              <a:buFont typeface="Arial"/>
              <a:buNone/>
            </a:pPr>
            <a:r>
              <a:rPr lang="en-US" sz="2000" b="0" i="0" u="none" strike="noStrike" cap="none">
                <a:solidFill>
                  <a:schemeClr val="dk1"/>
                </a:solidFill>
                <a:latin typeface="Arial"/>
                <a:ea typeface="Arial"/>
                <a:cs typeface="Arial"/>
                <a:sym typeface="Arial"/>
              </a:rPr>
              <a:t>  </a:t>
            </a:r>
            <a:r>
              <a:rPr lang="en-US" sz="2000" b="1" i="0" u="none" strike="noStrike" cap="none">
                <a:solidFill>
                  <a:srgbClr val="0000FF"/>
                </a:solidFill>
                <a:latin typeface="Arial"/>
                <a:ea typeface="Arial"/>
                <a:cs typeface="Arial"/>
                <a:sym typeface="Arial"/>
              </a:rPr>
              <a:t>The direction of induced current is given by </a:t>
            </a:r>
            <a:r>
              <a:rPr lang="en-US" sz="2000" b="1" i="0" u="none" strike="noStrike" cap="none">
                <a:solidFill>
                  <a:srgbClr val="FF0000"/>
                </a:solidFill>
                <a:latin typeface="Arial"/>
                <a:ea typeface="Arial"/>
                <a:cs typeface="Arial"/>
                <a:sym typeface="Arial"/>
              </a:rPr>
              <a:t>Fleming’s Right Hand Rule.</a:t>
            </a:r>
            <a:endParaRPr sz="2000" b="0" i="0" u="none" strike="noStrike" cap="none">
              <a:solidFill>
                <a:schemeClr val="dk1"/>
              </a:solidFill>
              <a:latin typeface="Arial"/>
              <a:ea typeface="Arial"/>
              <a:cs typeface="Arial"/>
              <a:sym typeface="Arial"/>
            </a:endParaRPr>
          </a:p>
          <a:p>
            <a:pPr marL="0" marR="0" lvl="0" indent="0" algn="l" rtl="0">
              <a:spcBef>
                <a:spcPts val="400"/>
              </a:spcBef>
              <a:spcAft>
                <a:spcPts val="0"/>
              </a:spcAft>
              <a:buClr>
                <a:schemeClr val="dk1"/>
              </a:buClr>
              <a:buFont typeface="Arial"/>
              <a:buNone/>
            </a:pPr>
            <a:r>
              <a:rPr lang="en-US" sz="2000" b="1" i="0" u="none" strike="noStrike" cap="none">
                <a:solidFill>
                  <a:srgbClr val="0000FF"/>
                </a:solidFill>
                <a:latin typeface="Arial"/>
                <a:ea typeface="Arial"/>
                <a:cs typeface="Arial"/>
                <a:sym typeface="Arial"/>
              </a:rPr>
              <a:t> It states that ‘ If the thumb, fore finger and middle finger of the right hand is held perpendicular to each other such that the thumb  points in the direction of motion of the conductor, the fore finger points in the direction of the magnetic field, then the middle finger shows the direction of induced current ’.</a:t>
            </a:r>
            <a:endParaRPr sz="2000" b="0" i="0" u="none" strike="noStrike" cap="none">
              <a:solidFill>
                <a:schemeClr val="dk1"/>
              </a:solidFill>
              <a:latin typeface="Arial"/>
              <a:ea typeface="Arial"/>
              <a:cs typeface="Arial"/>
              <a:sym typeface="Arial"/>
            </a:endParaRPr>
          </a:p>
        </p:txBody>
      </p:sp>
      <p:pic>
        <p:nvPicPr>
          <p:cNvPr id="257" name="Google Shape;257;p26"/>
          <p:cNvPicPr preferRelativeResize="0"/>
          <p:nvPr/>
        </p:nvPicPr>
        <p:blipFill>
          <a:blip r:embed="rId3">
            <a:alphaModFix/>
          </a:blip>
          <a:stretch>
            <a:fillRect/>
          </a:stretch>
        </p:blipFill>
        <p:spPr>
          <a:xfrm>
            <a:off x="1752600" y="2971800"/>
            <a:ext cx="5181600" cy="335280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61"/>
        <p:cNvGrpSpPr/>
        <p:nvPr/>
      </p:nvGrpSpPr>
      <p:grpSpPr>
        <a:xfrm>
          <a:off x="0" y="0"/>
          <a:ext cx="0" cy="0"/>
          <a:chOff x="0" y="0"/>
          <a:chExt cx="0" cy="0"/>
        </a:xfrm>
      </p:grpSpPr>
      <p:sp>
        <p:nvSpPr>
          <p:cNvPr id="262" name="Google Shape;262;p27"/>
          <p:cNvSpPr txBox="1">
            <a:spLocks noGrp="1"/>
          </p:cNvSpPr>
          <p:nvPr>
            <p:ph type="ctrTitle"/>
          </p:nvPr>
        </p:nvSpPr>
        <p:spPr>
          <a:xfrm>
            <a:off x="76200" y="76200"/>
            <a:ext cx="8610600" cy="4572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3200" b="1" i="0" u="none" strike="noStrike" cap="none">
                <a:solidFill>
                  <a:srgbClr val="FF0000"/>
                </a:solidFill>
                <a:latin typeface="Times New Roman"/>
                <a:ea typeface="Times New Roman"/>
                <a:cs typeface="Times New Roman"/>
                <a:sym typeface="Times New Roman"/>
              </a:rPr>
              <a:t>8)</a:t>
            </a:r>
            <a:r>
              <a:rPr lang="en-US" sz="3200" b="1" i="0" u="sng" strike="noStrike" cap="none">
                <a:solidFill>
                  <a:srgbClr val="FF0000"/>
                </a:solidFill>
                <a:latin typeface="Times New Roman"/>
                <a:ea typeface="Times New Roman"/>
                <a:cs typeface="Times New Roman"/>
                <a:sym typeface="Times New Roman"/>
              </a:rPr>
              <a:t> Direct and Alternating current</a:t>
            </a:r>
            <a:r>
              <a:rPr lang="en-US" sz="3200" b="1" i="0" u="none" strike="noStrike" cap="none">
                <a:solidFill>
                  <a:srgbClr val="FF0000"/>
                </a:solidFill>
                <a:latin typeface="Times New Roman"/>
                <a:ea typeface="Times New Roman"/>
                <a:cs typeface="Times New Roman"/>
                <a:sym typeface="Times New Roman"/>
              </a:rPr>
              <a:t> :-</a:t>
            </a:r>
            <a:endParaRPr sz="3200" b="0" i="0" u="none" strike="noStrike" cap="none">
              <a:solidFill>
                <a:srgbClr val="FF0000"/>
              </a:solidFill>
              <a:latin typeface="Times New Roman"/>
              <a:ea typeface="Times New Roman"/>
              <a:cs typeface="Times New Roman"/>
              <a:sym typeface="Times New Roman"/>
            </a:endParaRPr>
          </a:p>
        </p:txBody>
      </p:sp>
      <p:sp>
        <p:nvSpPr>
          <p:cNvPr id="263" name="Google Shape;263;p27"/>
          <p:cNvSpPr txBox="1">
            <a:spLocks noGrp="1"/>
          </p:cNvSpPr>
          <p:nvPr>
            <p:ph type="subTitle" idx="1"/>
          </p:nvPr>
        </p:nvSpPr>
        <p:spPr>
          <a:xfrm>
            <a:off x="152400" y="685800"/>
            <a:ext cx="8915400" cy="6019800"/>
          </a:xfrm>
          <a:prstGeom prst="rect">
            <a:avLst/>
          </a:prstGeom>
          <a:noFill/>
          <a:ln>
            <a:noFill/>
          </a:ln>
        </p:spPr>
        <p:txBody>
          <a:bodyPr spcFirstLastPara="1" wrap="square" lIns="91425" tIns="45700" rIns="91425" bIns="45700" anchor="t" anchorCtr="0">
            <a:noAutofit/>
          </a:bodyPr>
          <a:lstStyle/>
          <a:p>
            <a:pPr marL="0" marR="0" lvl="0" indent="0" algn="l" rtl="0">
              <a:lnSpc>
                <a:spcPct val="80000"/>
              </a:lnSpc>
              <a:spcBef>
                <a:spcPts val="400"/>
              </a:spcBef>
              <a:spcAft>
                <a:spcPts val="0"/>
              </a:spcAft>
              <a:buClr>
                <a:srgbClr val="FF0000"/>
              </a:buClr>
              <a:buFont typeface="Arial"/>
              <a:buNone/>
            </a:pPr>
            <a:r>
              <a:rPr lang="en-US" sz="2000" b="1" i="0" u="none" strike="noStrike" cap="none">
                <a:solidFill>
                  <a:srgbClr val="FF0000"/>
                </a:solidFill>
                <a:latin typeface="Arial"/>
                <a:ea typeface="Arial"/>
                <a:cs typeface="Arial"/>
                <a:sym typeface="Arial"/>
              </a:rPr>
              <a:t>a) </a:t>
            </a:r>
            <a:r>
              <a:rPr lang="en-US" sz="2000" b="1" i="0" u="sng" strike="noStrike" cap="none">
                <a:solidFill>
                  <a:srgbClr val="FF0000"/>
                </a:solidFill>
                <a:latin typeface="Arial"/>
                <a:ea typeface="Arial"/>
                <a:cs typeface="Arial"/>
                <a:sym typeface="Arial"/>
              </a:rPr>
              <a:t>Direct current (DC)</a:t>
            </a:r>
            <a:r>
              <a:rPr lang="en-US" sz="2000" b="1" i="0" u="none" strike="noStrike" cap="none">
                <a:solidFill>
                  <a:srgbClr val="FF0000"/>
                </a:solidFill>
                <a:latin typeface="Arial"/>
                <a:ea typeface="Arial"/>
                <a:cs typeface="Arial"/>
                <a:sym typeface="Arial"/>
              </a:rPr>
              <a:t> :- </a:t>
            </a:r>
            <a:r>
              <a:rPr lang="en-US" sz="2000" b="1" i="0" u="none" strike="noStrike" cap="none">
                <a:solidFill>
                  <a:srgbClr val="0000FF"/>
                </a:solidFill>
                <a:latin typeface="Arial"/>
                <a:ea typeface="Arial"/>
                <a:cs typeface="Arial"/>
                <a:sym typeface="Arial"/>
              </a:rPr>
              <a:t> A current that always flows in one direction </a:t>
            </a:r>
            <a:endParaRPr sz="2000" b="0" i="0" u="none" strike="noStrike" cap="none">
              <a:solidFill>
                <a:srgbClr val="FF0000"/>
              </a:solidFill>
              <a:latin typeface="Arial"/>
              <a:ea typeface="Arial"/>
              <a:cs typeface="Arial"/>
              <a:sym typeface="Arial"/>
            </a:endParaRPr>
          </a:p>
          <a:p>
            <a:pPr marL="0" marR="0" lvl="0" indent="0" algn="l" rtl="0">
              <a:lnSpc>
                <a:spcPct val="80000"/>
              </a:lnSpc>
              <a:spcBef>
                <a:spcPts val="400"/>
              </a:spcBef>
              <a:spcAft>
                <a:spcPts val="0"/>
              </a:spcAft>
              <a:buClr>
                <a:srgbClr val="FF0000"/>
              </a:buClr>
              <a:buFont typeface="Arial"/>
              <a:buNone/>
            </a:pPr>
            <a:r>
              <a:rPr lang="en-US" sz="2000" b="1" i="0" u="none" strike="noStrike" cap="none">
                <a:solidFill>
                  <a:srgbClr val="0000FF"/>
                </a:solidFill>
                <a:latin typeface="Arial"/>
                <a:ea typeface="Arial"/>
                <a:cs typeface="Arial"/>
                <a:sym typeface="Arial"/>
              </a:rPr>
              <a:t>    only is called direct current.</a:t>
            </a:r>
            <a:endParaRPr sz="2000" b="0" i="0" u="none" strike="noStrike" cap="none">
              <a:solidFill>
                <a:srgbClr val="FF0000"/>
              </a:solidFill>
              <a:latin typeface="Arial"/>
              <a:ea typeface="Arial"/>
              <a:cs typeface="Arial"/>
              <a:sym typeface="Arial"/>
            </a:endParaRPr>
          </a:p>
          <a:p>
            <a:pPr marL="0" marR="0" lvl="0" indent="0" algn="l" rtl="0">
              <a:lnSpc>
                <a:spcPct val="80000"/>
              </a:lnSpc>
              <a:spcBef>
                <a:spcPts val="400"/>
              </a:spcBef>
              <a:spcAft>
                <a:spcPts val="0"/>
              </a:spcAft>
              <a:buClr>
                <a:srgbClr val="FF0000"/>
              </a:buClr>
              <a:buFont typeface="Arial"/>
              <a:buNone/>
            </a:pPr>
            <a:r>
              <a:rPr lang="en-US" sz="2000" b="1" i="0" u="none" strike="noStrike" cap="none">
                <a:solidFill>
                  <a:srgbClr val="0000FF"/>
                </a:solidFill>
                <a:latin typeface="Arial"/>
                <a:ea typeface="Arial"/>
                <a:cs typeface="Arial"/>
                <a:sym typeface="Arial"/>
              </a:rPr>
              <a:t>    The current we get from a battery is a direct current.</a:t>
            </a:r>
            <a:endParaRPr sz="2000" b="0" i="0" u="none" strike="noStrike" cap="none">
              <a:solidFill>
                <a:srgbClr val="FF0000"/>
              </a:solidFill>
              <a:latin typeface="Arial"/>
              <a:ea typeface="Arial"/>
              <a:cs typeface="Arial"/>
              <a:sym typeface="Arial"/>
            </a:endParaRPr>
          </a:p>
          <a:p>
            <a:pPr marL="0" marR="0" lvl="0" indent="0" algn="l" rtl="0">
              <a:lnSpc>
                <a:spcPct val="80000"/>
              </a:lnSpc>
              <a:spcBef>
                <a:spcPts val="400"/>
              </a:spcBef>
              <a:spcAft>
                <a:spcPts val="0"/>
              </a:spcAft>
              <a:buClr>
                <a:srgbClr val="FF0000"/>
              </a:buClr>
              <a:buFont typeface="Arial"/>
              <a:buNone/>
            </a:pPr>
            <a:r>
              <a:rPr lang="en-US" sz="2000" b="1" i="0" u="none" strike="noStrike" cap="none">
                <a:solidFill>
                  <a:srgbClr val="FF0000"/>
                </a:solidFill>
                <a:latin typeface="Arial"/>
                <a:ea typeface="Arial"/>
                <a:cs typeface="Arial"/>
                <a:sym typeface="Arial"/>
              </a:rPr>
              <a:t>b) </a:t>
            </a:r>
            <a:r>
              <a:rPr lang="en-US" sz="2000" b="1" i="0" u="sng" strike="noStrike" cap="none">
                <a:solidFill>
                  <a:srgbClr val="FF0000"/>
                </a:solidFill>
                <a:latin typeface="Arial"/>
                <a:ea typeface="Arial"/>
                <a:cs typeface="Arial"/>
                <a:sym typeface="Arial"/>
              </a:rPr>
              <a:t>Alternating current (AC) </a:t>
            </a:r>
            <a:r>
              <a:rPr lang="en-US" sz="2000" b="1" i="0" u="none" strike="noStrike" cap="none">
                <a:solidFill>
                  <a:srgbClr val="FF0000"/>
                </a:solidFill>
                <a:latin typeface="Arial"/>
                <a:ea typeface="Arial"/>
                <a:cs typeface="Arial"/>
                <a:sym typeface="Arial"/>
              </a:rPr>
              <a:t> :-</a:t>
            </a:r>
            <a:r>
              <a:rPr lang="en-US" sz="2000" b="1" i="0" u="none" strike="noStrike" cap="none">
                <a:solidFill>
                  <a:srgbClr val="0000FF"/>
                </a:solidFill>
                <a:latin typeface="Arial"/>
                <a:ea typeface="Arial"/>
                <a:cs typeface="Arial"/>
                <a:sym typeface="Arial"/>
              </a:rPr>
              <a:t>  A current that reverses its direction </a:t>
            </a:r>
            <a:endParaRPr sz="2000" b="0" i="0" u="none" strike="noStrike" cap="none">
              <a:solidFill>
                <a:srgbClr val="FF0000"/>
              </a:solidFill>
              <a:latin typeface="Arial"/>
              <a:ea typeface="Arial"/>
              <a:cs typeface="Arial"/>
              <a:sym typeface="Arial"/>
            </a:endParaRPr>
          </a:p>
          <a:p>
            <a:pPr marL="0" marR="0" lvl="0" indent="0" algn="l" rtl="0">
              <a:lnSpc>
                <a:spcPct val="80000"/>
              </a:lnSpc>
              <a:spcBef>
                <a:spcPts val="400"/>
              </a:spcBef>
              <a:spcAft>
                <a:spcPts val="0"/>
              </a:spcAft>
              <a:buClr>
                <a:srgbClr val="FF0000"/>
              </a:buClr>
              <a:buFont typeface="Arial"/>
              <a:buNone/>
            </a:pPr>
            <a:r>
              <a:rPr lang="en-US" sz="2000" b="1" i="0" u="none" strike="noStrike" cap="none">
                <a:solidFill>
                  <a:srgbClr val="0000FF"/>
                </a:solidFill>
                <a:latin typeface="Arial"/>
                <a:ea typeface="Arial"/>
                <a:cs typeface="Arial"/>
                <a:sym typeface="Arial"/>
              </a:rPr>
              <a:t>   periodically is called alternating current.</a:t>
            </a:r>
            <a:endParaRPr sz="2000" b="0" i="0" u="none" strike="noStrike" cap="none">
              <a:solidFill>
                <a:srgbClr val="FF0000"/>
              </a:solidFill>
              <a:latin typeface="Arial"/>
              <a:ea typeface="Arial"/>
              <a:cs typeface="Arial"/>
              <a:sym typeface="Arial"/>
            </a:endParaRPr>
          </a:p>
          <a:p>
            <a:pPr marL="0" marR="0" lvl="0" indent="0" algn="l" rtl="0">
              <a:lnSpc>
                <a:spcPct val="80000"/>
              </a:lnSpc>
              <a:spcBef>
                <a:spcPts val="400"/>
              </a:spcBef>
              <a:spcAft>
                <a:spcPts val="0"/>
              </a:spcAft>
              <a:buClr>
                <a:srgbClr val="FF0000"/>
              </a:buClr>
              <a:buFont typeface="Arial"/>
              <a:buNone/>
            </a:pPr>
            <a:r>
              <a:rPr lang="en-US" sz="2000" b="1" i="0" u="none" strike="noStrike" cap="none">
                <a:solidFill>
                  <a:srgbClr val="0000FF"/>
                </a:solidFill>
                <a:latin typeface="Arial"/>
                <a:ea typeface="Arial"/>
                <a:cs typeface="Arial"/>
                <a:sym typeface="Arial"/>
              </a:rPr>
              <a:t>   Most power stations in our country produce alternating current. AC </a:t>
            </a:r>
            <a:endParaRPr sz="2000" b="0" i="0" u="none" strike="noStrike" cap="none">
              <a:solidFill>
                <a:srgbClr val="FF0000"/>
              </a:solidFill>
              <a:latin typeface="Arial"/>
              <a:ea typeface="Arial"/>
              <a:cs typeface="Arial"/>
              <a:sym typeface="Arial"/>
            </a:endParaRPr>
          </a:p>
          <a:p>
            <a:pPr marL="0" marR="0" lvl="0" indent="0" algn="l" rtl="0">
              <a:lnSpc>
                <a:spcPct val="80000"/>
              </a:lnSpc>
              <a:spcBef>
                <a:spcPts val="400"/>
              </a:spcBef>
              <a:spcAft>
                <a:spcPts val="0"/>
              </a:spcAft>
              <a:buClr>
                <a:srgbClr val="FF0000"/>
              </a:buClr>
              <a:buFont typeface="Arial"/>
              <a:buNone/>
            </a:pPr>
            <a:r>
              <a:rPr lang="en-US" sz="2000" b="1" i="0" u="none" strike="noStrike" cap="none">
                <a:solidFill>
                  <a:srgbClr val="0000FF"/>
                </a:solidFill>
                <a:latin typeface="Arial"/>
                <a:ea typeface="Arial"/>
                <a:cs typeface="Arial"/>
                <a:sym typeface="Arial"/>
              </a:rPr>
              <a:t>   changes direction every 1/100 second and its frequency is 50 Hertz </a:t>
            </a:r>
            <a:endParaRPr sz="2000" b="0" i="0" u="none" strike="noStrike" cap="none">
              <a:solidFill>
                <a:srgbClr val="FF0000"/>
              </a:solidFill>
              <a:latin typeface="Arial"/>
              <a:ea typeface="Arial"/>
              <a:cs typeface="Arial"/>
              <a:sym typeface="Arial"/>
            </a:endParaRPr>
          </a:p>
          <a:p>
            <a:pPr marL="0" marR="0" lvl="0" indent="0" algn="l" rtl="0">
              <a:lnSpc>
                <a:spcPct val="80000"/>
              </a:lnSpc>
              <a:spcBef>
                <a:spcPts val="400"/>
              </a:spcBef>
              <a:spcAft>
                <a:spcPts val="0"/>
              </a:spcAft>
              <a:buClr>
                <a:srgbClr val="FF0000"/>
              </a:buClr>
              <a:buFont typeface="Arial"/>
              <a:buNone/>
            </a:pPr>
            <a:r>
              <a:rPr lang="en-US" sz="2000" b="1" i="0" u="none" strike="noStrike" cap="none">
                <a:solidFill>
                  <a:srgbClr val="0000FF"/>
                </a:solidFill>
                <a:latin typeface="Arial"/>
                <a:ea typeface="Arial"/>
                <a:cs typeface="Arial"/>
                <a:sym typeface="Arial"/>
              </a:rPr>
              <a:t>   (Hz).</a:t>
            </a:r>
            <a:endParaRPr sz="2000" b="0" i="0" u="none" strike="noStrike" cap="none">
              <a:solidFill>
                <a:srgbClr val="FF0000"/>
              </a:solidFill>
              <a:latin typeface="Arial"/>
              <a:ea typeface="Arial"/>
              <a:cs typeface="Arial"/>
              <a:sym typeface="Arial"/>
            </a:endParaRPr>
          </a:p>
          <a:p>
            <a:pPr marL="0" marR="0" lvl="0" indent="0" algn="l" rtl="0">
              <a:lnSpc>
                <a:spcPct val="80000"/>
              </a:lnSpc>
              <a:spcBef>
                <a:spcPts val="400"/>
              </a:spcBef>
              <a:spcAft>
                <a:spcPts val="0"/>
              </a:spcAft>
              <a:buClr>
                <a:srgbClr val="FF0000"/>
              </a:buClr>
              <a:buFont typeface="Arial"/>
              <a:buNone/>
            </a:pPr>
            <a:r>
              <a:rPr lang="en-US" sz="2000" b="1" i="0" u="none" strike="noStrike" cap="none">
                <a:solidFill>
                  <a:srgbClr val="0000FF"/>
                </a:solidFill>
                <a:latin typeface="Arial"/>
                <a:ea typeface="Arial"/>
                <a:cs typeface="Arial"/>
                <a:sym typeface="Arial"/>
              </a:rPr>
              <a:t>   One advantage of AC over DC is that it can be transmitted over long </a:t>
            </a:r>
            <a:endParaRPr sz="2000" b="0" i="0" u="none" strike="noStrike" cap="none">
              <a:solidFill>
                <a:srgbClr val="FF0000"/>
              </a:solidFill>
              <a:latin typeface="Arial"/>
              <a:ea typeface="Arial"/>
              <a:cs typeface="Arial"/>
              <a:sym typeface="Arial"/>
            </a:endParaRPr>
          </a:p>
          <a:p>
            <a:pPr marL="0" marR="0" lvl="0" indent="0" algn="l" rtl="0">
              <a:lnSpc>
                <a:spcPct val="80000"/>
              </a:lnSpc>
              <a:spcBef>
                <a:spcPts val="400"/>
              </a:spcBef>
              <a:spcAft>
                <a:spcPts val="0"/>
              </a:spcAft>
              <a:buClr>
                <a:srgbClr val="FF0000"/>
              </a:buClr>
              <a:buFont typeface="Arial"/>
              <a:buNone/>
            </a:pPr>
            <a:r>
              <a:rPr lang="en-US" sz="2000" b="1" i="0" u="none" strike="noStrike" cap="none">
                <a:solidFill>
                  <a:srgbClr val="0000FF"/>
                </a:solidFill>
                <a:latin typeface="Arial"/>
                <a:ea typeface="Arial"/>
                <a:cs typeface="Arial"/>
                <a:sym typeface="Arial"/>
              </a:rPr>
              <a:t>   distances without much loss of energy.</a:t>
            </a:r>
            <a:endParaRPr sz="2000" b="0" i="0" u="none" strike="noStrike" cap="none">
              <a:solidFill>
                <a:srgbClr val="FF0000"/>
              </a:solidFill>
              <a:latin typeface="Arial"/>
              <a:ea typeface="Arial"/>
              <a:cs typeface="Arial"/>
              <a:sym typeface="Arial"/>
            </a:endParaRPr>
          </a:p>
          <a:p>
            <a:pPr marL="0" marR="0" lvl="0" indent="0" algn="l" rtl="0">
              <a:lnSpc>
                <a:spcPct val="80000"/>
              </a:lnSpc>
              <a:spcBef>
                <a:spcPts val="360"/>
              </a:spcBef>
              <a:spcAft>
                <a:spcPts val="0"/>
              </a:spcAft>
              <a:buClr>
                <a:srgbClr val="FF0000"/>
              </a:buClr>
              <a:buFont typeface="Arial"/>
              <a:buNone/>
            </a:pPr>
            <a:endParaRPr sz="2000" b="0" i="0" u="none" strike="noStrike" cap="none">
              <a:solidFill>
                <a:srgbClr val="FF0000"/>
              </a:solidFill>
              <a:latin typeface="Arial"/>
              <a:ea typeface="Arial"/>
              <a:cs typeface="Arial"/>
              <a:sym typeface="Arial"/>
            </a:endParaRPr>
          </a:p>
          <a:p>
            <a:pPr marL="0" marR="0" lvl="0" indent="0" algn="l" rtl="0">
              <a:lnSpc>
                <a:spcPct val="80000"/>
              </a:lnSpc>
              <a:spcBef>
                <a:spcPts val="400"/>
              </a:spcBef>
              <a:spcAft>
                <a:spcPts val="0"/>
              </a:spcAft>
              <a:buClr>
                <a:srgbClr val="FF0000"/>
              </a:buClr>
              <a:buFont typeface="Arial"/>
              <a:buNone/>
            </a:pPr>
            <a:r>
              <a:rPr lang="en-US" sz="2000" b="0" i="0" u="none" strike="noStrike" cap="none">
                <a:solidFill>
                  <a:schemeClr val="dk1"/>
                </a:solidFill>
                <a:latin typeface="Arial"/>
                <a:ea typeface="Arial"/>
                <a:cs typeface="Arial"/>
                <a:sym typeface="Arial"/>
              </a:rPr>
              <a:t>                         </a:t>
            </a:r>
            <a:r>
              <a:rPr lang="en-US" sz="2000" b="1" i="0" u="none" strike="noStrike" cap="none">
                <a:solidFill>
                  <a:srgbClr val="0000FF"/>
                </a:solidFill>
                <a:latin typeface="Arial"/>
                <a:ea typeface="Arial"/>
                <a:cs typeface="Arial"/>
                <a:sym typeface="Arial"/>
              </a:rPr>
              <a:t>Direct current</a:t>
            </a:r>
            <a:r>
              <a:rPr lang="en-US" sz="2000" b="0" i="0" u="none" strike="noStrike" cap="none">
                <a:solidFill>
                  <a:srgbClr val="0000FF"/>
                </a:solidFill>
                <a:latin typeface="Arial"/>
                <a:ea typeface="Arial"/>
                <a:cs typeface="Arial"/>
                <a:sym typeface="Arial"/>
              </a:rPr>
              <a:t>                                    </a:t>
            </a:r>
            <a:r>
              <a:rPr lang="en-US" sz="2000" b="1" i="0" u="none" strike="noStrike" cap="none">
                <a:solidFill>
                  <a:srgbClr val="0000FF"/>
                </a:solidFill>
                <a:latin typeface="Arial"/>
                <a:ea typeface="Arial"/>
                <a:cs typeface="Arial"/>
                <a:sym typeface="Arial"/>
              </a:rPr>
              <a:t>Alternating current</a:t>
            </a:r>
            <a:endParaRPr sz="2000" b="0" i="0" u="none" strike="noStrike" cap="none">
              <a:solidFill>
                <a:srgbClr val="FF0000"/>
              </a:solidFill>
              <a:latin typeface="Arial"/>
              <a:ea typeface="Arial"/>
              <a:cs typeface="Arial"/>
              <a:sym typeface="Arial"/>
            </a:endParaRPr>
          </a:p>
          <a:p>
            <a:pPr marL="0" marR="0" lvl="0" indent="0" algn="l" rtl="0">
              <a:lnSpc>
                <a:spcPct val="80000"/>
              </a:lnSpc>
              <a:spcBef>
                <a:spcPts val="360"/>
              </a:spcBef>
              <a:spcAft>
                <a:spcPts val="0"/>
              </a:spcAft>
              <a:buClr>
                <a:srgbClr val="FF0000"/>
              </a:buClr>
              <a:buFont typeface="Arial"/>
              <a:buNone/>
            </a:pPr>
            <a:endParaRPr sz="2000" b="0" i="0" u="none" strike="noStrike" cap="none">
              <a:solidFill>
                <a:srgbClr val="FF0000"/>
              </a:solidFill>
              <a:latin typeface="Arial"/>
              <a:ea typeface="Arial"/>
              <a:cs typeface="Arial"/>
              <a:sym typeface="Arial"/>
            </a:endParaRPr>
          </a:p>
          <a:p>
            <a:pPr marL="0" marR="0" lvl="0" indent="0" algn="l" rtl="0">
              <a:lnSpc>
                <a:spcPct val="80000"/>
              </a:lnSpc>
              <a:spcBef>
                <a:spcPts val="360"/>
              </a:spcBef>
              <a:spcAft>
                <a:spcPts val="0"/>
              </a:spcAft>
              <a:buClr>
                <a:srgbClr val="FF0000"/>
              </a:buClr>
              <a:buFont typeface="Arial"/>
              <a:buNone/>
            </a:pPr>
            <a:endParaRPr sz="2000" b="0" i="0" u="none" strike="noStrike" cap="none">
              <a:solidFill>
                <a:srgbClr val="FF0000"/>
              </a:solidFill>
              <a:latin typeface="Arial"/>
              <a:ea typeface="Arial"/>
              <a:cs typeface="Arial"/>
              <a:sym typeface="Arial"/>
            </a:endParaRPr>
          </a:p>
          <a:p>
            <a:pPr marL="0" marR="0" lvl="0" indent="0" algn="l" rtl="0">
              <a:lnSpc>
                <a:spcPct val="80000"/>
              </a:lnSpc>
              <a:spcBef>
                <a:spcPts val="400"/>
              </a:spcBef>
              <a:spcAft>
                <a:spcPts val="0"/>
              </a:spcAft>
              <a:buClr>
                <a:srgbClr val="FF0000"/>
              </a:buClr>
              <a:buFont typeface="Arial"/>
              <a:buNone/>
            </a:pPr>
            <a:r>
              <a:rPr lang="en-US" sz="2000" b="0" i="0" u="none" strike="noStrike" cap="none">
                <a:solidFill>
                  <a:srgbClr val="0000FF"/>
                </a:solidFill>
                <a:latin typeface="Arial"/>
                <a:ea typeface="Arial"/>
                <a:cs typeface="Arial"/>
                <a:sym typeface="Arial"/>
              </a:rPr>
              <a:t>      </a:t>
            </a:r>
            <a:endParaRPr sz="2000" b="0" i="0" u="none" strike="noStrike" cap="none">
              <a:solidFill>
                <a:srgbClr val="FF0000"/>
              </a:solidFill>
              <a:latin typeface="Arial"/>
              <a:ea typeface="Arial"/>
              <a:cs typeface="Arial"/>
              <a:sym typeface="Arial"/>
            </a:endParaRPr>
          </a:p>
          <a:p>
            <a:pPr marL="0" marR="0" lvl="0" indent="0" algn="l" rtl="0">
              <a:lnSpc>
                <a:spcPct val="80000"/>
              </a:lnSpc>
              <a:spcBef>
                <a:spcPts val="400"/>
              </a:spcBef>
              <a:spcAft>
                <a:spcPts val="0"/>
              </a:spcAft>
              <a:buClr>
                <a:srgbClr val="FF0000"/>
              </a:buClr>
              <a:buFont typeface="Arial"/>
              <a:buNone/>
            </a:pPr>
            <a:r>
              <a:rPr lang="en-US" sz="2000" b="0" i="0" u="none" strike="noStrike" cap="none">
                <a:solidFill>
                  <a:srgbClr val="0000FF"/>
                </a:solidFill>
                <a:latin typeface="Arial"/>
                <a:ea typeface="Arial"/>
                <a:cs typeface="Arial"/>
                <a:sym typeface="Arial"/>
              </a:rPr>
              <a:t>        </a:t>
            </a:r>
            <a:r>
              <a:rPr lang="en-US" sz="2000" b="1" i="0" u="none" strike="noStrike" cap="none">
                <a:solidFill>
                  <a:srgbClr val="0000FF"/>
                </a:solidFill>
                <a:latin typeface="Arial"/>
                <a:ea typeface="Arial"/>
                <a:cs typeface="Arial"/>
                <a:sym typeface="Arial"/>
              </a:rPr>
              <a:t>Current</a:t>
            </a:r>
            <a:r>
              <a:rPr lang="en-US" sz="2000" b="0" i="0" u="none" strike="noStrike" cap="none">
                <a:solidFill>
                  <a:srgbClr val="0000FF"/>
                </a:solidFill>
                <a:latin typeface="Arial"/>
                <a:ea typeface="Arial"/>
                <a:cs typeface="Arial"/>
                <a:sym typeface="Arial"/>
              </a:rPr>
              <a:t>                                               </a:t>
            </a:r>
            <a:r>
              <a:rPr lang="en-US" sz="2000" b="1" i="0" u="none" strike="noStrike" cap="none">
                <a:solidFill>
                  <a:srgbClr val="0000FF"/>
                </a:solidFill>
                <a:latin typeface="Arial"/>
                <a:ea typeface="Arial"/>
                <a:cs typeface="Arial"/>
                <a:sym typeface="Arial"/>
              </a:rPr>
              <a:t>Current</a:t>
            </a:r>
            <a:endParaRPr sz="2000" b="0" i="0" u="none" strike="noStrike" cap="none">
              <a:solidFill>
                <a:srgbClr val="FF0000"/>
              </a:solidFill>
              <a:latin typeface="Arial"/>
              <a:ea typeface="Arial"/>
              <a:cs typeface="Arial"/>
              <a:sym typeface="Arial"/>
            </a:endParaRPr>
          </a:p>
          <a:p>
            <a:pPr marL="0" marR="0" lvl="0" indent="0" algn="l" rtl="0">
              <a:lnSpc>
                <a:spcPct val="80000"/>
              </a:lnSpc>
              <a:spcBef>
                <a:spcPts val="400"/>
              </a:spcBef>
              <a:spcAft>
                <a:spcPts val="0"/>
              </a:spcAft>
              <a:buClr>
                <a:srgbClr val="FF0000"/>
              </a:buClr>
              <a:buFont typeface="Arial"/>
              <a:buNone/>
            </a:pPr>
            <a:r>
              <a:rPr lang="en-US" sz="2000" b="0" i="0" u="none" strike="noStrike" cap="none">
                <a:solidFill>
                  <a:srgbClr val="0000FF"/>
                </a:solidFill>
                <a:latin typeface="Arial"/>
                <a:ea typeface="Arial"/>
                <a:cs typeface="Arial"/>
                <a:sym typeface="Arial"/>
              </a:rPr>
              <a:t>                                                                                               </a:t>
            </a:r>
            <a:r>
              <a:rPr lang="en-US" sz="2000" b="1" i="0" u="none" strike="noStrike" cap="none">
                <a:solidFill>
                  <a:srgbClr val="0000FF"/>
                </a:solidFill>
                <a:latin typeface="Arial"/>
                <a:ea typeface="Arial"/>
                <a:cs typeface="Arial"/>
                <a:sym typeface="Arial"/>
              </a:rPr>
              <a:t>0.01s        0.02s</a:t>
            </a:r>
            <a:endParaRPr sz="2000" b="0" i="0" u="none" strike="noStrike" cap="none">
              <a:solidFill>
                <a:srgbClr val="FF0000"/>
              </a:solidFill>
              <a:latin typeface="Arial"/>
              <a:ea typeface="Arial"/>
              <a:cs typeface="Arial"/>
              <a:sym typeface="Arial"/>
            </a:endParaRPr>
          </a:p>
          <a:p>
            <a:pPr marL="0" marR="0" lvl="0" indent="0" algn="l" rtl="0">
              <a:lnSpc>
                <a:spcPct val="80000"/>
              </a:lnSpc>
              <a:spcBef>
                <a:spcPts val="400"/>
              </a:spcBef>
              <a:spcAft>
                <a:spcPts val="0"/>
              </a:spcAft>
              <a:buClr>
                <a:srgbClr val="FF0000"/>
              </a:buClr>
              <a:buFont typeface="Arial"/>
              <a:buNone/>
            </a:pPr>
            <a:r>
              <a:rPr lang="en-US" sz="2000" b="0" i="0" u="none" strike="noStrike" cap="none">
                <a:solidFill>
                  <a:srgbClr val="0000FF"/>
                </a:solidFill>
                <a:latin typeface="Arial"/>
                <a:ea typeface="Arial"/>
                <a:cs typeface="Arial"/>
                <a:sym typeface="Arial"/>
              </a:rPr>
              <a:t>                                                                                                            </a:t>
            </a:r>
            <a:r>
              <a:rPr lang="en-US" sz="2000" b="1" i="0" u="none" strike="noStrike" cap="none">
                <a:solidFill>
                  <a:srgbClr val="0000FF"/>
                </a:solidFill>
                <a:latin typeface="Arial"/>
                <a:ea typeface="Arial"/>
                <a:cs typeface="Arial"/>
                <a:sym typeface="Arial"/>
              </a:rPr>
              <a:t>Time (s)</a:t>
            </a:r>
            <a:endParaRPr sz="2000" b="0" i="0" u="none" strike="noStrike" cap="none">
              <a:solidFill>
                <a:srgbClr val="FF0000"/>
              </a:solidFill>
              <a:latin typeface="Arial"/>
              <a:ea typeface="Arial"/>
              <a:cs typeface="Arial"/>
              <a:sym typeface="Arial"/>
            </a:endParaRPr>
          </a:p>
          <a:p>
            <a:pPr marL="0" marR="0" lvl="0" indent="0" algn="l" rtl="0">
              <a:lnSpc>
                <a:spcPct val="80000"/>
              </a:lnSpc>
              <a:spcBef>
                <a:spcPts val="400"/>
              </a:spcBef>
              <a:spcAft>
                <a:spcPts val="0"/>
              </a:spcAft>
              <a:buClr>
                <a:srgbClr val="FF0000"/>
              </a:buClr>
              <a:buFont typeface="Arial"/>
              <a:buNone/>
            </a:pPr>
            <a:r>
              <a:rPr lang="en-US" sz="2000" b="0" i="0" u="none" strike="noStrike" cap="none">
                <a:solidFill>
                  <a:srgbClr val="0000FF"/>
                </a:solidFill>
                <a:latin typeface="Arial"/>
                <a:ea typeface="Arial"/>
                <a:cs typeface="Arial"/>
                <a:sym typeface="Arial"/>
              </a:rPr>
              <a:t>                                </a:t>
            </a:r>
            <a:r>
              <a:rPr lang="en-US" sz="2000" b="1" i="0" u="none" strike="noStrike" cap="none">
                <a:solidFill>
                  <a:srgbClr val="0000FF"/>
                </a:solidFill>
                <a:latin typeface="Arial"/>
                <a:ea typeface="Arial"/>
                <a:cs typeface="Arial"/>
                <a:sym typeface="Arial"/>
              </a:rPr>
              <a:t>Time</a:t>
            </a:r>
            <a:endParaRPr sz="2000" b="0" i="0" u="none" strike="noStrike" cap="none">
              <a:solidFill>
                <a:srgbClr val="FF0000"/>
              </a:solidFill>
              <a:latin typeface="Arial"/>
              <a:ea typeface="Arial"/>
              <a:cs typeface="Arial"/>
              <a:sym typeface="Arial"/>
            </a:endParaRPr>
          </a:p>
        </p:txBody>
      </p:sp>
      <p:cxnSp>
        <p:nvCxnSpPr>
          <p:cNvPr id="264" name="Google Shape;264;p27"/>
          <p:cNvCxnSpPr/>
          <p:nvPr/>
        </p:nvCxnSpPr>
        <p:spPr>
          <a:xfrm>
            <a:off x="1828800" y="5181600"/>
            <a:ext cx="2286000" cy="0"/>
          </a:xfrm>
          <a:prstGeom prst="straightConnector1">
            <a:avLst/>
          </a:prstGeom>
          <a:noFill/>
          <a:ln w="25400" cap="rnd" cmpd="sng">
            <a:solidFill>
              <a:schemeClr val="dk1"/>
            </a:solidFill>
            <a:prstDash val="solid"/>
            <a:miter lim="8000"/>
            <a:headEnd type="none" w="sm" len="sm"/>
            <a:tailEnd type="none" w="sm" len="sm"/>
          </a:ln>
        </p:spPr>
      </p:cxnSp>
      <p:cxnSp>
        <p:nvCxnSpPr>
          <p:cNvPr id="265" name="Google Shape;265;p27"/>
          <p:cNvCxnSpPr/>
          <p:nvPr/>
        </p:nvCxnSpPr>
        <p:spPr>
          <a:xfrm>
            <a:off x="1828800" y="6096000"/>
            <a:ext cx="2286000" cy="0"/>
          </a:xfrm>
          <a:prstGeom prst="straightConnector1">
            <a:avLst/>
          </a:prstGeom>
          <a:noFill/>
          <a:ln w="25400" cap="rnd" cmpd="sng">
            <a:solidFill>
              <a:schemeClr val="dk1"/>
            </a:solidFill>
            <a:prstDash val="solid"/>
            <a:miter lim="8000"/>
            <a:headEnd type="none" w="sm" len="sm"/>
            <a:tailEnd type="triangle" w="med" len="med"/>
          </a:ln>
        </p:spPr>
      </p:cxnSp>
      <p:cxnSp>
        <p:nvCxnSpPr>
          <p:cNvPr id="266" name="Google Shape;266;p27"/>
          <p:cNvCxnSpPr/>
          <p:nvPr/>
        </p:nvCxnSpPr>
        <p:spPr>
          <a:xfrm rot="10800000">
            <a:off x="1828800" y="4191000"/>
            <a:ext cx="0" cy="1905000"/>
          </a:xfrm>
          <a:prstGeom prst="straightConnector1">
            <a:avLst/>
          </a:prstGeom>
          <a:noFill/>
          <a:ln w="25400" cap="rnd" cmpd="sng">
            <a:solidFill>
              <a:schemeClr val="dk1"/>
            </a:solidFill>
            <a:prstDash val="solid"/>
            <a:miter lim="8000"/>
            <a:headEnd type="none" w="sm" len="sm"/>
            <a:tailEnd type="triangle" w="med" len="med"/>
          </a:ln>
        </p:spPr>
      </p:cxnSp>
      <p:cxnSp>
        <p:nvCxnSpPr>
          <p:cNvPr id="267" name="Google Shape;267;p27"/>
          <p:cNvCxnSpPr/>
          <p:nvPr/>
        </p:nvCxnSpPr>
        <p:spPr>
          <a:xfrm>
            <a:off x="6019800" y="4191000"/>
            <a:ext cx="0" cy="2362200"/>
          </a:xfrm>
          <a:prstGeom prst="straightConnector1">
            <a:avLst/>
          </a:prstGeom>
          <a:noFill/>
          <a:ln w="25400" cap="rnd" cmpd="sng">
            <a:solidFill>
              <a:schemeClr val="dk1"/>
            </a:solidFill>
            <a:prstDash val="solid"/>
            <a:miter lim="8000"/>
            <a:headEnd type="none" w="sm" len="sm"/>
            <a:tailEnd type="none" w="sm" len="sm"/>
          </a:ln>
        </p:spPr>
      </p:cxnSp>
      <p:cxnSp>
        <p:nvCxnSpPr>
          <p:cNvPr id="268" name="Google Shape;268;p27"/>
          <p:cNvCxnSpPr/>
          <p:nvPr/>
        </p:nvCxnSpPr>
        <p:spPr>
          <a:xfrm>
            <a:off x="6019800" y="5410200"/>
            <a:ext cx="2590800" cy="0"/>
          </a:xfrm>
          <a:prstGeom prst="straightConnector1">
            <a:avLst/>
          </a:prstGeom>
          <a:noFill/>
          <a:ln w="25400" cap="rnd" cmpd="sng">
            <a:solidFill>
              <a:schemeClr val="dk1"/>
            </a:solidFill>
            <a:prstDash val="solid"/>
            <a:miter lim="8000"/>
            <a:headEnd type="none" w="sm" len="sm"/>
            <a:tailEnd type="none" w="sm" len="sm"/>
          </a:ln>
        </p:spPr>
      </p:cxnSp>
      <p:sp>
        <p:nvSpPr>
          <p:cNvPr id="269" name="Google Shape;269;p27"/>
          <p:cNvSpPr/>
          <p:nvPr/>
        </p:nvSpPr>
        <p:spPr>
          <a:xfrm>
            <a:off x="6019800" y="4533900"/>
            <a:ext cx="2286000" cy="1714500"/>
          </a:xfrm>
          <a:custGeom>
            <a:avLst/>
            <a:gdLst/>
            <a:ahLst/>
            <a:cxnLst/>
            <a:rect l="l" t="t" r="r" b="b"/>
            <a:pathLst>
              <a:path w="1440" h="1080" extrusionOk="0">
                <a:moveTo>
                  <a:pt x="0" y="536"/>
                </a:moveTo>
                <a:cubicBezTo>
                  <a:pt x="28" y="432"/>
                  <a:pt x="56" y="328"/>
                  <a:pt x="96" y="248"/>
                </a:cubicBezTo>
                <a:cubicBezTo>
                  <a:pt x="136" y="168"/>
                  <a:pt x="192" y="96"/>
                  <a:pt x="240" y="56"/>
                </a:cubicBezTo>
                <a:cubicBezTo>
                  <a:pt x="288" y="16"/>
                  <a:pt x="336" y="0"/>
                  <a:pt x="384" y="8"/>
                </a:cubicBezTo>
                <a:cubicBezTo>
                  <a:pt x="432" y="16"/>
                  <a:pt x="480" y="48"/>
                  <a:pt x="528" y="104"/>
                </a:cubicBezTo>
                <a:cubicBezTo>
                  <a:pt x="576" y="160"/>
                  <a:pt x="632" y="248"/>
                  <a:pt x="672" y="344"/>
                </a:cubicBezTo>
                <a:cubicBezTo>
                  <a:pt x="712" y="440"/>
                  <a:pt x="736" y="584"/>
                  <a:pt x="768" y="680"/>
                </a:cubicBezTo>
                <a:cubicBezTo>
                  <a:pt x="800" y="776"/>
                  <a:pt x="824" y="856"/>
                  <a:pt x="864" y="920"/>
                </a:cubicBezTo>
                <a:cubicBezTo>
                  <a:pt x="904" y="984"/>
                  <a:pt x="952" y="1048"/>
                  <a:pt x="1008" y="1064"/>
                </a:cubicBezTo>
                <a:cubicBezTo>
                  <a:pt x="1064" y="1080"/>
                  <a:pt x="1152" y="1040"/>
                  <a:pt x="1200" y="1016"/>
                </a:cubicBezTo>
                <a:cubicBezTo>
                  <a:pt x="1248" y="992"/>
                  <a:pt x="1264" y="968"/>
                  <a:pt x="1296" y="920"/>
                </a:cubicBezTo>
                <a:cubicBezTo>
                  <a:pt x="1328" y="872"/>
                  <a:pt x="1368" y="792"/>
                  <a:pt x="1392" y="728"/>
                </a:cubicBezTo>
                <a:cubicBezTo>
                  <a:pt x="1416" y="664"/>
                  <a:pt x="1432" y="568"/>
                  <a:pt x="1440" y="536"/>
                </a:cubicBezTo>
              </a:path>
            </a:pathLst>
          </a:custGeom>
          <a:noFill/>
          <a:ln w="25400" cap="rnd" cmpd="sng">
            <a:solidFill>
              <a:schemeClr val="dk1">
                <a:alpha val="65490"/>
              </a:schemeClr>
            </a:solidFill>
            <a:prstDash val="solid"/>
            <a:round/>
            <a:headEnd type="none" w="sm" len="sm"/>
            <a:tailEnd type="none" w="sm" len="sm"/>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73"/>
        <p:cNvGrpSpPr/>
        <p:nvPr/>
      </p:nvGrpSpPr>
      <p:grpSpPr>
        <a:xfrm>
          <a:off x="0" y="0"/>
          <a:ext cx="0" cy="0"/>
          <a:chOff x="0" y="0"/>
          <a:chExt cx="0" cy="0"/>
        </a:xfrm>
      </p:grpSpPr>
      <p:sp>
        <p:nvSpPr>
          <p:cNvPr id="274" name="Google Shape;274;p28"/>
          <p:cNvSpPr txBox="1">
            <a:spLocks noGrp="1"/>
          </p:cNvSpPr>
          <p:nvPr>
            <p:ph type="ctrTitle"/>
          </p:nvPr>
        </p:nvSpPr>
        <p:spPr>
          <a:xfrm>
            <a:off x="76200" y="76200"/>
            <a:ext cx="8686800" cy="4572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3200" b="1" i="0" u="none" strike="noStrike" cap="none">
                <a:solidFill>
                  <a:srgbClr val="FF0000"/>
                </a:solidFill>
                <a:latin typeface="Times New Roman"/>
                <a:ea typeface="Times New Roman"/>
                <a:cs typeface="Times New Roman"/>
                <a:sym typeface="Times New Roman"/>
              </a:rPr>
              <a:t>9)</a:t>
            </a:r>
            <a:r>
              <a:rPr lang="en-US" sz="3200" b="1" i="0" u="sng" strike="noStrike" cap="none">
                <a:solidFill>
                  <a:srgbClr val="FF0000"/>
                </a:solidFill>
                <a:latin typeface="Times New Roman"/>
                <a:ea typeface="Times New Roman"/>
                <a:cs typeface="Times New Roman"/>
                <a:sym typeface="Times New Roman"/>
              </a:rPr>
              <a:t> Domestic electric circuit</a:t>
            </a:r>
            <a:r>
              <a:rPr lang="en-US" sz="3200" b="1" i="0" u="none" strike="noStrike" cap="none">
                <a:solidFill>
                  <a:srgbClr val="FF0000"/>
                </a:solidFill>
                <a:latin typeface="Times New Roman"/>
                <a:ea typeface="Times New Roman"/>
                <a:cs typeface="Times New Roman"/>
                <a:sym typeface="Times New Roman"/>
              </a:rPr>
              <a:t> :-</a:t>
            </a:r>
            <a:endParaRPr sz="3200" b="0" i="0" u="none" strike="noStrike" cap="none">
              <a:solidFill>
                <a:srgbClr val="FF0000"/>
              </a:solidFill>
              <a:latin typeface="Times New Roman"/>
              <a:ea typeface="Times New Roman"/>
              <a:cs typeface="Times New Roman"/>
              <a:sym typeface="Times New Roman"/>
            </a:endParaRPr>
          </a:p>
        </p:txBody>
      </p:sp>
      <p:sp>
        <p:nvSpPr>
          <p:cNvPr id="275" name="Google Shape;275;p28"/>
          <p:cNvSpPr txBox="1">
            <a:spLocks noGrp="1"/>
          </p:cNvSpPr>
          <p:nvPr>
            <p:ph type="subTitle" idx="1"/>
          </p:nvPr>
        </p:nvSpPr>
        <p:spPr>
          <a:xfrm>
            <a:off x="76200" y="609600"/>
            <a:ext cx="8991600" cy="6248400"/>
          </a:xfrm>
          <a:prstGeom prst="rect">
            <a:avLst/>
          </a:prstGeom>
          <a:noFill/>
          <a:ln>
            <a:noFill/>
          </a:ln>
        </p:spPr>
        <p:txBody>
          <a:bodyPr spcFirstLastPara="1" wrap="square" lIns="91425" tIns="45700" rIns="91425" bIns="45700" anchor="t" anchorCtr="0">
            <a:noAutofit/>
          </a:bodyPr>
          <a:lstStyle/>
          <a:p>
            <a:pPr marL="0" marR="0" lvl="0" indent="0" algn="l" rtl="0">
              <a:spcBef>
                <a:spcPts val="360"/>
              </a:spcBef>
              <a:spcAft>
                <a:spcPts val="0"/>
              </a:spcAft>
              <a:buClr>
                <a:schemeClr val="dk1"/>
              </a:buClr>
              <a:buFont typeface="Arial"/>
              <a:buNone/>
            </a:pPr>
            <a:endParaRPr sz="2000" b="0" i="0" u="none" strike="noStrike" cap="none">
              <a:solidFill>
                <a:schemeClr val="dk1"/>
              </a:solidFill>
              <a:latin typeface="Arial"/>
              <a:ea typeface="Arial"/>
              <a:cs typeface="Arial"/>
              <a:sym typeface="Arial"/>
            </a:endParaRPr>
          </a:p>
          <a:p>
            <a:pPr marL="0" marR="0" lvl="0" indent="0" algn="l" rtl="0">
              <a:spcBef>
                <a:spcPts val="360"/>
              </a:spcBef>
              <a:spcAft>
                <a:spcPts val="0"/>
              </a:spcAft>
              <a:buClr>
                <a:schemeClr val="dk1"/>
              </a:buClr>
              <a:buFont typeface="Arial"/>
              <a:buNone/>
            </a:pPr>
            <a:endParaRPr sz="2000" b="0" i="0" u="none" strike="noStrike" cap="none">
              <a:solidFill>
                <a:schemeClr val="dk1"/>
              </a:solidFill>
              <a:latin typeface="Arial"/>
              <a:ea typeface="Arial"/>
              <a:cs typeface="Arial"/>
              <a:sym typeface="Arial"/>
            </a:endParaRPr>
          </a:p>
          <a:p>
            <a:pPr marL="0" marR="0" lvl="0" indent="0" algn="l" rtl="0">
              <a:spcBef>
                <a:spcPts val="360"/>
              </a:spcBef>
              <a:spcAft>
                <a:spcPts val="0"/>
              </a:spcAft>
              <a:buClr>
                <a:schemeClr val="dk1"/>
              </a:buClr>
              <a:buFont typeface="Arial"/>
              <a:buNone/>
            </a:pPr>
            <a:endParaRPr sz="2000" b="0" i="0" u="none" strike="noStrike" cap="none">
              <a:solidFill>
                <a:schemeClr val="dk1"/>
              </a:solidFill>
              <a:latin typeface="Arial"/>
              <a:ea typeface="Arial"/>
              <a:cs typeface="Arial"/>
              <a:sym typeface="Arial"/>
            </a:endParaRPr>
          </a:p>
          <a:p>
            <a:pPr marL="0" marR="0" lvl="0" indent="0" algn="l" rtl="0">
              <a:spcBef>
                <a:spcPts val="360"/>
              </a:spcBef>
              <a:spcAft>
                <a:spcPts val="0"/>
              </a:spcAft>
              <a:buClr>
                <a:schemeClr val="dk1"/>
              </a:buClr>
              <a:buFont typeface="Arial"/>
              <a:buNone/>
            </a:pPr>
            <a:endParaRPr sz="2000" b="0" i="0" u="none" strike="noStrike" cap="none">
              <a:solidFill>
                <a:schemeClr val="dk1"/>
              </a:solidFill>
              <a:latin typeface="Arial"/>
              <a:ea typeface="Arial"/>
              <a:cs typeface="Arial"/>
              <a:sym typeface="Arial"/>
            </a:endParaRPr>
          </a:p>
          <a:p>
            <a:pPr marL="0" marR="0" lvl="0" indent="0" algn="l" rtl="0">
              <a:spcBef>
                <a:spcPts val="360"/>
              </a:spcBef>
              <a:spcAft>
                <a:spcPts val="0"/>
              </a:spcAft>
              <a:buClr>
                <a:schemeClr val="dk1"/>
              </a:buClr>
              <a:buFont typeface="Arial"/>
              <a:buNone/>
            </a:pPr>
            <a:endParaRPr sz="2000" b="0" i="0" u="none" strike="noStrike" cap="none">
              <a:solidFill>
                <a:schemeClr val="dk1"/>
              </a:solidFill>
              <a:latin typeface="Arial"/>
              <a:ea typeface="Arial"/>
              <a:cs typeface="Arial"/>
              <a:sym typeface="Arial"/>
            </a:endParaRPr>
          </a:p>
          <a:p>
            <a:pPr marL="0" marR="0" lvl="0" indent="0" algn="l" rtl="0">
              <a:spcBef>
                <a:spcPts val="400"/>
              </a:spcBef>
              <a:spcAft>
                <a:spcPts val="0"/>
              </a:spcAft>
              <a:buClr>
                <a:schemeClr val="dk1"/>
              </a:buClr>
              <a:buFont typeface="Arial"/>
              <a:buNone/>
            </a:pPr>
            <a:r>
              <a:rPr lang="en-US" sz="2000" b="0" i="0" u="none" strike="noStrike" cap="none">
                <a:solidFill>
                  <a:schemeClr val="dk1"/>
                </a:solidFill>
                <a:latin typeface="Arial"/>
                <a:ea typeface="Arial"/>
                <a:cs typeface="Arial"/>
                <a:sym typeface="Arial"/>
              </a:rPr>
              <a:t>                                 </a:t>
            </a:r>
            <a:r>
              <a:rPr lang="en-US" sz="1200" b="1" i="0" u="none" strike="noStrike" cap="none">
                <a:solidFill>
                  <a:schemeClr val="dk1"/>
                </a:solidFill>
                <a:latin typeface="Arial"/>
                <a:ea typeface="Arial"/>
                <a:cs typeface="Arial"/>
                <a:sym typeface="Arial"/>
              </a:rPr>
              <a:t>Earth wire </a:t>
            </a:r>
            <a:r>
              <a:rPr lang="en-US" sz="2000" b="0" i="0" u="none" strike="noStrike" cap="none">
                <a:solidFill>
                  <a:schemeClr val="dk1"/>
                </a:solidFill>
                <a:latin typeface="Arial"/>
                <a:ea typeface="Arial"/>
                <a:cs typeface="Arial"/>
                <a:sym typeface="Arial"/>
              </a:rPr>
              <a:t>                   </a:t>
            </a:r>
            <a:r>
              <a:rPr lang="en-US" sz="1200" b="1" i="0" u="none" strike="noStrike" cap="none">
                <a:solidFill>
                  <a:schemeClr val="dk1"/>
                </a:solidFill>
                <a:latin typeface="Arial"/>
                <a:ea typeface="Arial"/>
                <a:cs typeface="Arial"/>
                <a:sym typeface="Arial"/>
              </a:rPr>
              <a:t>Distrbution box                                                                             </a:t>
            </a:r>
            <a:endParaRPr sz="2000" b="0" i="0" u="none" strike="noStrike" cap="none">
              <a:solidFill>
                <a:schemeClr val="dk1"/>
              </a:solidFill>
              <a:latin typeface="Arial"/>
              <a:ea typeface="Arial"/>
              <a:cs typeface="Arial"/>
              <a:sym typeface="Arial"/>
            </a:endParaRPr>
          </a:p>
          <a:p>
            <a:pPr marL="0" marR="0" lvl="0" indent="0" algn="l" rtl="0">
              <a:spcBef>
                <a:spcPts val="360"/>
              </a:spcBef>
              <a:spcAft>
                <a:spcPts val="0"/>
              </a:spcAft>
              <a:buClr>
                <a:schemeClr val="dk1"/>
              </a:buClr>
              <a:buFont typeface="Arial"/>
              <a:buNone/>
            </a:pPr>
            <a:r>
              <a:rPr lang="en-US" sz="1200" b="1" i="0" u="none" strike="noStrike" cap="none">
                <a:solidFill>
                  <a:schemeClr val="dk1"/>
                </a:solidFill>
                <a:latin typeface="Arial"/>
                <a:ea typeface="Arial"/>
                <a:cs typeface="Arial"/>
                <a:sym typeface="Arial"/>
              </a:rPr>
              <a:t>                                                                                                        with main switch</a:t>
            </a:r>
            <a:endParaRPr sz="2000" b="0" i="0" u="none" strike="noStrike" cap="none">
              <a:solidFill>
                <a:schemeClr val="dk1"/>
              </a:solidFill>
              <a:latin typeface="Arial"/>
              <a:ea typeface="Arial"/>
              <a:cs typeface="Arial"/>
              <a:sym typeface="Arial"/>
            </a:endParaRPr>
          </a:p>
          <a:p>
            <a:pPr marL="0" marR="0" lvl="0" indent="0" algn="l" rtl="0">
              <a:spcBef>
                <a:spcPts val="360"/>
              </a:spcBef>
              <a:spcAft>
                <a:spcPts val="0"/>
              </a:spcAft>
              <a:buClr>
                <a:schemeClr val="dk1"/>
              </a:buClr>
              <a:buFont typeface="Arial"/>
              <a:buNone/>
            </a:pPr>
            <a:r>
              <a:rPr lang="en-US" sz="1200" b="1" i="0" u="none" strike="noStrike" cap="none">
                <a:solidFill>
                  <a:schemeClr val="dk1"/>
                </a:solidFill>
                <a:latin typeface="Arial"/>
                <a:ea typeface="Arial"/>
                <a:cs typeface="Arial"/>
                <a:sym typeface="Arial"/>
              </a:rPr>
              <a:t>                                                                                                        and fuses </a:t>
            </a:r>
            <a:endParaRPr sz="2000" b="0" i="0" u="none" strike="noStrike" cap="none">
              <a:solidFill>
                <a:schemeClr val="dk1"/>
              </a:solidFill>
              <a:latin typeface="Arial"/>
              <a:ea typeface="Arial"/>
              <a:cs typeface="Arial"/>
              <a:sym typeface="Arial"/>
            </a:endParaRPr>
          </a:p>
          <a:p>
            <a:pPr marL="0" marR="0" lvl="0" indent="0" algn="l" rtl="0">
              <a:spcBef>
                <a:spcPts val="400"/>
              </a:spcBef>
              <a:spcAft>
                <a:spcPts val="0"/>
              </a:spcAft>
              <a:buClr>
                <a:schemeClr val="dk1"/>
              </a:buClr>
              <a:buFont typeface="Arial"/>
              <a:buNone/>
            </a:pPr>
            <a:r>
              <a:rPr lang="en-US" sz="2000" b="1" i="0" u="none" strike="noStrike" cap="none">
                <a:solidFill>
                  <a:schemeClr val="dk1"/>
                </a:solidFill>
                <a:latin typeface="Arial"/>
                <a:ea typeface="Arial"/>
                <a:cs typeface="Arial"/>
                <a:sym typeface="Arial"/>
              </a:rPr>
              <a:t>   </a:t>
            </a:r>
            <a:r>
              <a:rPr lang="en-US" sz="1800" b="1" i="0" u="none" strike="noStrike" cap="none">
                <a:solidFill>
                  <a:srgbClr val="0000FF"/>
                </a:solidFill>
                <a:latin typeface="Arial"/>
                <a:ea typeface="Arial"/>
                <a:cs typeface="Arial"/>
                <a:sym typeface="Arial"/>
              </a:rPr>
              <a:t>Electric power to homes is supplied through the mains. It has two wires. One is a live wire (positve wire) with red insulation and the other is a neutral wire (negative wire) with black insulation. The potential difference between the two wires is 220V. The earth wire with green insulation is connected to a metal plate kept in the ground.</a:t>
            </a:r>
            <a:endParaRPr sz="2000" b="0" i="0" u="none" strike="noStrike" cap="none">
              <a:solidFill>
                <a:schemeClr val="dk1"/>
              </a:solidFill>
              <a:latin typeface="Arial"/>
              <a:ea typeface="Arial"/>
              <a:cs typeface="Arial"/>
              <a:sym typeface="Arial"/>
            </a:endParaRPr>
          </a:p>
          <a:p>
            <a:pPr marL="0" marR="0" lvl="0" indent="0" algn="l" rtl="0">
              <a:spcBef>
                <a:spcPts val="360"/>
              </a:spcBef>
              <a:spcAft>
                <a:spcPts val="0"/>
              </a:spcAft>
              <a:buClr>
                <a:schemeClr val="dk1"/>
              </a:buClr>
              <a:buFont typeface="Arial"/>
              <a:buNone/>
            </a:pPr>
            <a:r>
              <a:rPr lang="en-US" sz="1800" b="0" i="0" u="none" strike="noStrike" cap="none">
                <a:solidFill>
                  <a:srgbClr val="0000FF"/>
                </a:solidFill>
                <a:latin typeface="Arial"/>
                <a:ea typeface="Arial"/>
                <a:cs typeface="Arial"/>
                <a:sym typeface="Arial"/>
              </a:rPr>
              <a:t>   </a:t>
            </a:r>
            <a:r>
              <a:rPr lang="en-US" sz="1800" b="1" i="0" u="none" strike="noStrike" cap="none">
                <a:solidFill>
                  <a:srgbClr val="0000FF"/>
                </a:solidFill>
                <a:latin typeface="Arial"/>
                <a:ea typeface="Arial"/>
                <a:cs typeface="Arial"/>
                <a:sym typeface="Arial"/>
              </a:rPr>
              <a:t>Two separate circuits are used. One is of 15A for appliances with high power rating like gysers, air conditioners etc. The other is of 5A for fans, bulbs etc. The different appliances are connected in parallel so that every appliance gets equal voltage and even if one is switched off the others are not affected.	</a:t>
            </a:r>
            <a:endParaRPr sz="2000" b="0" i="0" u="none" strike="noStrike" cap="none">
              <a:solidFill>
                <a:schemeClr val="dk1"/>
              </a:solidFill>
              <a:latin typeface="Arial"/>
              <a:ea typeface="Arial"/>
              <a:cs typeface="Arial"/>
              <a:sym typeface="Arial"/>
            </a:endParaRPr>
          </a:p>
          <a:p>
            <a:pPr marL="0" marR="0" lvl="0" indent="0" algn="l" rtl="0">
              <a:spcBef>
                <a:spcPts val="360"/>
              </a:spcBef>
              <a:spcAft>
                <a:spcPts val="0"/>
              </a:spcAft>
              <a:buClr>
                <a:schemeClr val="dk1"/>
              </a:buClr>
              <a:buFont typeface="Arial"/>
              <a:buNone/>
            </a:pPr>
            <a:r>
              <a:rPr lang="en-US" sz="1800" b="1" i="0" u="none" strike="noStrike" cap="none">
                <a:solidFill>
                  <a:srgbClr val="0000FF"/>
                </a:solidFill>
                <a:latin typeface="Arial"/>
                <a:ea typeface="Arial"/>
                <a:cs typeface="Arial"/>
                <a:sym typeface="Arial"/>
              </a:rPr>
              <a:t>   The appliances having metallic body like electric iron, refrigerators etc., their metallic body is connected to the earth wire so that if there is leakage of current, it passes to the earth and prevents electric shock.</a:t>
            </a:r>
            <a:endParaRPr sz="2000" b="0" i="0" u="none" strike="noStrike" cap="none">
              <a:solidFill>
                <a:schemeClr val="dk1"/>
              </a:solidFill>
              <a:latin typeface="Arial"/>
              <a:ea typeface="Arial"/>
              <a:cs typeface="Arial"/>
              <a:sym typeface="Arial"/>
            </a:endParaRPr>
          </a:p>
        </p:txBody>
      </p:sp>
      <p:cxnSp>
        <p:nvCxnSpPr>
          <p:cNvPr id="276" name="Google Shape;276;p28"/>
          <p:cNvCxnSpPr/>
          <p:nvPr/>
        </p:nvCxnSpPr>
        <p:spPr>
          <a:xfrm>
            <a:off x="457200" y="1676400"/>
            <a:ext cx="1219200" cy="0"/>
          </a:xfrm>
          <a:prstGeom prst="straightConnector1">
            <a:avLst/>
          </a:prstGeom>
          <a:noFill/>
          <a:ln w="25400" cap="rnd" cmpd="sng">
            <a:solidFill>
              <a:srgbClr val="FF0000"/>
            </a:solidFill>
            <a:prstDash val="solid"/>
            <a:miter lim="8000"/>
            <a:headEnd type="none" w="sm" len="sm"/>
            <a:tailEnd type="none" w="sm" len="sm"/>
          </a:ln>
        </p:spPr>
      </p:cxnSp>
      <p:cxnSp>
        <p:nvCxnSpPr>
          <p:cNvPr id="277" name="Google Shape;277;p28"/>
          <p:cNvCxnSpPr/>
          <p:nvPr/>
        </p:nvCxnSpPr>
        <p:spPr>
          <a:xfrm>
            <a:off x="457200" y="2057400"/>
            <a:ext cx="3124200" cy="0"/>
          </a:xfrm>
          <a:prstGeom prst="straightConnector1">
            <a:avLst/>
          </a:prstGeom>
          <a:noFill/>
          <a:ln w="25400" cap="rnd" cmpd="sng">
            <a:solidFill>
              <a:schemeClr val="dk1"/>
            </a:solidFill>
            <a:prstDash val="solid"/>
            <a:miter lim="8000"/>
            <a:headEnd type="none" w="sm" len="sm"/>
            <a:tailEnd type="none" w="sm" len="sm"/>
          </a:ln>
        </p:spPr>
      </p:cxnSp>
      <p:sp>
        <p:nvSpPr>
          <p:cNvPr id="278" name="Google Shape;278;p28"/>
          <p:cNvSpPr/>
          <p:nvPr/>
        </p:nvSpPr>
        <p:spPr>
          <a:xfrm>
            <a:off x="1524000" y="1447800"/>
            <a:ext cx="762000" cy="381000"/>
          </a:xfrm>
          <a:prstGeom prst="rect">
            <a:avLst/>
          </a:prstGeom>
          <a:solidFill>
            <a:schemeClr val="accent1"/>
          </a:solidFill>
          <a:ln w="9525" cap="rnd"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200" b="1" i="0" u="none" strike="noStrike" cap="none">
                <a:solidFill>
                  <a:schemeClr val="dk1"/>
                </a:solidFill>
                <a:latin typeface="Arial"/>
                <a:ea typeface="Arial"/>
                <a:cs typeface="Arial"/>
                <a:sym typeface="Arial"/>
              </a:rPr>
              <a:t>Pole fuse</a:t>
            </a:r>
            <a:endParaRPr sz="1800" b="0" i="0" u="none" strike="noStrike" cap="none">
              <a:solidFill>
                <a:schemeClr val="dk1"/>
              </a:solidFill>
              <a:latin typeface="Arial"/>
              <a:ea typeface="Arial"/>
              <a:cs typeface="Arial"/>
              <a:sym typeface="Arial"/>
            </a:endParaRPr>
          </a:p>
        </p:txBody>
      </p:sp>
      <p:sp>
        <p:nvSpPr>
          <p:cNvPr id="279" name="Google Shape;279;p28"/>
          <p:cNvSpPr/>
          <p:nvPr/>
        </p:nvSpPr>
        <p:spPr>
          <a:xfrm>
            <a:off x="3124200" y="609600"/>
            <a:ext cx="914400" cy="762000"/>
          </a:xfrm>
          <a:prstGeom prst="rect">
            <a:avLst/>
          </a:prstGeom>
          <a:solidFill>
            <a:schemeClr val="accent1"/>
          </a:solidFill>
          <a:ln w="9525" cap="rnd"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cxnSp>
        <p:nvCxnSpPr>
          <p:cNvPr id="280" name="Google Shape;280;p28"/>
          <p:cNvCxnSpPr/>
          <p:nvPr/>
        </p:nvCxnSpPr>
        <p:spPr>
          <a:xfrm>
            <a:off x="2286000" y="1676400"/>
            <a:ext cx="1066800" cy="0"/>
          </a:xfrm>
          <a:prstGeom prst="straightConnector1">
            <a:avLst/>
          </a:prstGeom>
          <a:noFill/>
          <a:ln w="25400" cap="rnd" cmpd="sng">
            <a:solidFill>
              <a:srgbClr val="FF0000"/>
            </a:solidFill>
            <a:prstDash val="solid"/>
            <a:miter lim="8000"/>
            <a:headEnd type="none" w="sm" len="sm"/>
            <a:tailEnd type="none" w="sm" len="sm"/>
          </a:ln>
        </p:spPr>
      </p:cxnSp>
      <p:sp>
        <p:nvSpPr>
          <p:cNvPr id="281" name="Google Shape;281;p28"/>
          <p:cNvSpPr/>
          <p:nvPr/>
        </p:nvSpPr>
        <p:spPr>
          <a:xfrm>
            <a:off x="3200400" y="685800"/>
            <a:ext cx="762000" cy="381000"/>
          </a:xfrm>
          <a:prstGeom prst="rect">
            <a:avLst/>
          </a:prstGeom>
          <a:solidFill>
            <a:schemeClr val="accent1"/>
          </a:solidFill>
          <a:ln w="9525" cap="rnd"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200" b="1" i="0" u="none" strike="noStrike" cap="none">
                <a:solidFill>
                  <a:schemeClr val="dk1"/>
                </a:solidFill>
                <a:latin typeface="Arial"/>
                <a:ea typeface="Arial"/>
                <a:cs typeface="Arial"/>
                <a:sym typeface="Arial"/>
              </a:rPr>
              <a:t>Electricity</a:t>
            </a:r>
            <a:endParaRPr sz="1800" b="0" i="0" u="none" strike="noStrike" cap="none">
              <a:solidFill>
                <a:schemeClr val="dk1"/>
              </a:solidFill>
              <a:latin typeface="Arial"/>
              <a:ea typeface="Arial"/>
              <a:cs typeface="Arial"/>
              <a:sym typeface="Arial"/>
            </a:endParaRPr>
          </a:p>
          <a:p>
            <a:pPr marL="0" marR="0" lvl="0" indent="0" algn="ctr" rtl="0">
              <a:spcBef>
                <a:spcPts val="0"/>
              </a:spcBef>
              <a:spcAft>
                <a:spcPts val="0"/>
              </a:spcAft>
              <a:buNone/>
            </a:pPr>
            <a:r>
              <a:rPr lang="en-US" sz="1200" b="1" i="0" u="none" strike="noStrike" cap="none">
                <a:solidFill>
                  <a:schemeClr val="dk1"/>
                </a:solidFill>
                <a:latin typeface="Arial"/>
                <a:ea typeface="Arial"/>
                <a:cs typeface="Arial"/>
                <a:sym typeface="Arial"/>
              </a:rPr>
              <a:t>Meter</a:t>
            </a:r>
            <a:endParaRPr sz="1800" b="0" i="0" u="none" strike="noStrike" cap="none">
              <a:solidFill>
                <a:schemeClr val="dk1"/>
              </a:solidFill>
              <a:latin typeface="Arial"/>
              <a:ea typeface="Arial"/>
              <a:cs typeface="Arial"/>
              <a:sym typeface="Arial"/>
            </a:endParaRPr>
          </a:p>
        </p:txBody>
      </p:sp>
      <p:cxnSp>
        <p:nvCxnSpPr>
          <p:cNvPr id="282" name="Google Shape;282;p28"/>
          <p:cNvCxnSpPr/>
          <p:nvPr/>
        </p:nvCxnSpPr>
        <p:spPr>
          <a:xfrm>
            <a:off x="3352800" y="1371600"/>
            <a:ext cx="0" cy="304800"/>
          </a:xfrm>
          <a:prstGeom prst="straightConnector1">
            <a:avLst/>
          </a:prstGeom>
          <a:noFill/>
          <a:ln w="25400" cap="rnd" cmpd="sng">
            <a:solidFill>
              <a:srgbClr val="FF0000"/>
            </a:solidFill>
            <a:prstDash val="solid"/>
            <a:miter lim="8000"/>
            <a:headEnd type="none" w="sm" len="sm"/>
            <a:tailEnd type="none" w="sm" len="sm"/>
          </a:ln>
        </p:spPr>
      </p:cxnSp>
      <p:cxnSp>
        <p:nvCxnSpPr>
          <p:cNvPr id="283" name="Google Shape;283;p28"/>
          <p:cNvCxnSpPr/>
          <p:nvPr/>
        </p:nvCxnSpPr>
        <p:spPr>
          <a:xfrm>
            <a:off x="3810000" y="1371600"/>
            <a:ext cx="0" cy="1447800"/>
          </a:xfrm>
          <a:prstGeom prst="straightConnector1">
            <a:avLst/>
          </a:prstGeom>
          <a:noFill/>
          <a:ln w="25400" cap="rnd" cmpd="sng">
            <a:solidFill>
              <a:srgbClr val="008000"/>
            </a:solidFill>
            <a:prstDash val="solid"/>
            <a:miter lim="8000"/>
            <a:headEnd type="none" w="sm" len="sm"/>
            <a:tailEnd type="none" w="sm" len="sm"/>
          </a:ln>
        </p:spPr>
      </p:cxnSp>
      <p:cxnSp>
        <p:nvCxnSpPr>
          <p:cNvPr id="284" name="Google Shape;284;p28"/>
          <p:cNvCxnSpPr/>
          <p:nvPr/>
        </p:nvCxnSpPr>
        <p:spPr>
          <a:xfrm>
            <a:off x="3810000" y="2819400"/>
            <a:ext cx="457200" cy="0"/>
          </a:xfrm>
          <a:prstGeom prst="straightConnector1">
            <a:avLst/>
          </a:prstGeom>
          <a:noFill/>
          <a:ln w="25400" cap="rnd" cmpd="sng">
            <a:solidFill>
              <a:srgbClr val="008000"/>
            </a:solidFill>
            <a:prstDash val="solid"/>
            <a:miter lim="8000"/>
            <a:headEnd type="none" w="sm" len="sm"/>
            <a:tailEnd type="none" w="sm" len="sm"/>
          </a:ln>
        </p:spPr>
      </p:cxnSp>
      <p:cxnSp>
        <p:nvCxnSpPr>
          <p:cNvPr id="285" name="Google Shape;285;p28"/>
          <p:cNvCxnSpPr/>
          <p:nvPr/>
        </p:nvCxnSpPr>
        <p:spPr>
          <a:xfrm>
            <a:off x="4267200" y="2819400"/>
            <a:ext cx="0" cy="304800"/>
          </a:xfrm>
          <a:prstGeom prst="straightConnector1">
            <a:avLst/>
          </a:prstGeom>
          <a:noFill/>
          <a:ln w="25400" cap="rnd" cmpd="sng">
            <a:solidFill>
              <a:srgbClr val="008000"/>
            </a:solidFill>
            <a:prstDash val="solid"/>
            <a:miter lim="8000"/>
            <a:headEnd type="none" w="sm" len="sm"/>
            <a:tailEnd type="none" w="sm" len="sm"/>
          </a:ln>
        </p:spPr>
      </p:cxnSp>
      <p:cxnSp>
        <p:nvCxnSpPr>
          <p:cNvPr id="286" name="Google Shape;286;p28"/>
          <p:cNvCxnSpPr/>
          <p:nvPr/>
        </p:nvCxnSpPr>
        <p:spPr>
          <a:xfrm>
            <a:off x="4038600" y="3124200"/>
            <a:ext cx="533400" cy="0"/>
          </a:xfrm>
          <a:prstGeom prst="straightConnector1">
            <a:avLst/>
          </a:prstGeom>
          <a:noFill/>
          <a:ln w="25400" cap="rnd" cmpd="sng">
            <a:solidFill>
              <a:schemeClr val="dk1"/>
            </a:solidFill>
            <a:prstDash val="solid"/>
            <a:miter lim="8000"/>
            <a:headEnd type="none" w="sm" len="sm"/>
            <a:tailEnd type="none" w="sm" len="sm"/>
          </a:ln>
        </p:spPr>
      </p:cxnSp>
      <p:cxnSp>
        <p:nvCxnSpPr>
          <p:cNvPr id="287" name="Google Shape;287;p28"/>
          <p:cNvCxnSpPr/>
          <p:nvPr/>
        </p:nvCxnSpPr>
        <p:spPr>
          <a:xfrm>
            <a:off x="4114800" y="3200400"/>
            <a:ext cx="381000" cy="0"/>
          </a:xfrm>
          <a:prstGeom prst="straightConnector1">
            <a:avLst/>
          </a:prstGeom>
          <a:noFill/>
          <a:ln w="25400" cap="rnd" cmpd="sng">
            <a:solidFill>
              <a:schemeClr val="dk1"/>
            </a:solidFill>
            <a:prstDash val="solid"/>
            <a:miter lim="8000"/>
            <a:headEnd type="none" w="sm" len="sm"/>
            <a:tailEnd type="none" w="sm" len="sm"/>
          </a:ln>
        </p:spPr>
      </p:cxnSp>
      <p:cxnSp>
        <p:nvCxnSpPr>
          <p:cNvPr id="288" name="Google Shape;288;p28"/>
          <p:cNvCxnSpPr/>
          <p:nvPr/>
        </p:nvCxnSpPr>
        <p:spPr>
          <a:xfrm>
            <a:off x="4191000" y="3276600"/>
            <a:ext cx="228600" cy="0"/>
          </a:xfrm>
          <a:prstGeom prst="straightConnector1">
            <a:avLst/>
          </a:prstGeom>
          <a:noFill/>
          <a:ln w="25400" cap="rnd" cmpd="sng">
            <a:solidFill>
              <a:schemeClr val="dk1"/>
            </a:solidFill>
            <a:prstDash val="solid"/>
            <a:miter lim="8000"/>
            <a:headEnd type="none" w="sm" len="sm"/>
            <a:tailEnd type="none" w="sm" len="sm"/>
          </a:ln>
        </p:spPr>
      </p:cxnSp>
      <p:cxnSp>
        <p:nvCxnSpPr>
          <p:cNvPr id="289" name="Google Shape;289;p28"/>
          <p:cNvCxnSpPr/>
          <p:nvPr/>
        </p:nvCxnSpPr>
        <p:spPr>
          <a:xfrm>
            <a:off x="4267200" y="3352800"/>
            <a:ext cx="76200" cy="0"/>
          </a:xfrm>
          <a:prstGeom prst="straightConnector1">
            <a:avLst/>
          </a:prstGeom>
          <a:noFill/>
          <a:ln w="25400" cap="rnd" cmpd="sng">
            <a:solidFill>
              <a:schemeClr val="dk1"/>
            </a:solidFill>
            <a:prstDash val="solid"/>
            <a:miter lim="8000"/>
            <a:headEnd type="none" w="sm" len="sm"/>
            <a:tailEnd type="none" w="sm" len="sm"/>
          </a:ln>
        </p:spPr>
      </p:cxnSp>
      <p:cxnSp>
        <p:nvCxnSpPr>
          <p:cNvPr id="290" name="Google Shape;290;p28"/>
          <p:cNvCxnSpPr/>
          <p:nvPr/>
        </p:nvCxnSpPr>
        <p:spPr>
          <a:xfrm>
            <a:off x="4038600" y="838200"/>
            <a:ext cx="838200" cy="0"/>
          </a:xfrm>
          <a:prstGeom prst="straightConnector1">
            <a:avLst/>
          </a:prstGeom>
          <a:noFill/>
          <a:ln w="25400" cap="rnd" cmpd="sng">
            <a:solidFill>
              <a:srgbClr val="FF0000"/>
            </a:solidFill>
            <a:prstDash val="solid"/>
            <a:miter lim="8000"/>
            <a:headEnd type="none" w="sm" len="sm"/>
            <a:tailEnd type="none" w="sm" len="sm"/>
          </a:ln>
        </p:spPr>
      </p:cxnSp>
      <p:cxnSp>
        <p:nvCxnSpPr>
          <p:cNvPr id="291" name="Google Shape;291;p28"/>
          <p:cNvCxnSpPr/>
          <p:nvPr/>
        </p:nvCxnSpPr>
        <p:spPr>
          <a:xfrm>
            <a:off x="4038600" y="1066800"/>
            <a:ext cx="838200" cy="0"/>
          </a:xfrm>
          <a:prstGeom prst="straightConnector1">
            <a:avLst/>
          </a:prstGeom>
          <a:noFill/>
          <a:ln w="25400" cap="rnd" cmpd="sng">
            <a:solidFill>
              <a:schemeClr val="dk1"/>
            </a:solidFill>
            <a:prstDash val="solid"/>
            <a:miter lim="8000"/>
            <a:headEnd type="none" w="sm" len="sm"/>
            <a:tailEnd type="none" w="sm" len="sm"/>
          </a:ln>
        </p:spPr>
      </p:cxnSp>
      <p:sp>
        <p:nvSpPr>
          <p:cNvPr id="292" name="Google Shape;292;p28"/>
          <p:cNvSpPr/>
          <p:nvPr/>
        </p:nvSpPr>
        <p:spPr>
          <a:xfrm>
            <a:off x="4876800" y="609600"/>
            <a:ext cx="685800" cy="1447800"/>
          </a:xfrm>
          <a:prstGeom prst="rect">
            <a:avLst/>
          </a:prstGeom>
          <a:solidFill>
            <a:schemeClr val="accent1"/>
          </a:solidFill>
          <a:ln w="9525" cap="rnd"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293" name="Google Shape;293;p28"/>
          <p:cNvSpPr/>
          <p:nvPr/>
        </p:nvSpPr>
        <p:spPr>
          <a:xfrm flipH="1">
            <a:off x="5181600" y="685800"/>
            <a:ext cx="152400" cy="152400"/>
          </a:xfrm>
          <a:prstGeom prst="ellipse">
            <a:avLst/>
          </a:prstGeom>
          <a:solidFill>
            <a:schemeClr val="accent1"/>
          </a:solidFill>
          <a:ln w="9525" cap="rnd"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294" name="Google Shape;294;p28"/>
          <p:cNvSpPr/>
          <p:nvPr/>
        </p:nvSpPr>
        <p:spPr>
          <a:xfrm flipH="1">
            <a:off x="5181600" y="914400"/>
            <a:ext cx="152400" cy="152400"/>
          </a:xfrm>
          <a:prstGeom prst="ellipse">
            <a:avLst/>
          </a:prstGeom>
          <a:solidFill>
            <a:schemeClr val="accent1"/>
          </a:solidFill>
          <a:ln w="9525" cap="rnd"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295" name="Google Shape;295;p28"/>
          <p:cNvSpPr/>
          <p:nvPr/>
        </p:nvSpPr>
        <p:spPr>
          <a:xfrm flipH="1">
            <a:off x="5181600" y="1143000"/>
            <a:ext cx="152400" cy="152400"/>
          </a:xfrm>
          <a:prstGeom prst="ellipse">
            <a:avLst/>
          </a:prstGeom>
          <a:solidFill>
            <a:schemeClr val="accent1"/>
          </a:solidFill>
          <a:ln w="9525" cap="rnd"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296" name="Google Shape;296;p28"/>
          <p:cNvSpPr/>
          <p:nvPr/>
        </p:nvSpPr>
        <p:spPr>
          <a:xfrm flipH="1">
            <a:off x="5181600" y="1371600"/>
            <a:ext cx="152400" cy="152400"/>
          </a:xfrm>
          <a:prstGeom prst="ellipse">
            <a:avLst/>
          </a:prstGeom>
          <a:solidFill>
            <a:schemeClr val="accent1"/>
          </a:solidFill>
          <a:ln w="9525" cap="rnd"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297" name="Google Shape;297;p28"/>
          <p:cNvSpPr/>
          <p:nvPr/>
        </p:nvSpPr>
        <p:spPr>
          <a:xfrm flipH="1">
            <a:off x="5181600" y="1600200"/>
            <a:ext cx="152400" cy="152400"/>
          </a:xfrm>
          <a:prstGeom prst="ellipse">
            <a:avLst/>
          </a:prstGeom>
          <a:solidFill>
            <a:schemeClr val="accent1"/>
          </a:solidFill>
          <a:ln w="9525" cap="rnd"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298" name="Google Shape;298;p28"/>
          <p:cNvSpPr/>
          <p:nvPr/>
        </p:nvSpPr>
        <p:spPr>
          <a:xfrm flipH="1">
            <a:off x="5181600" y="1828800"/>
            <a:ext cx="152400" cy="152400"/>
          </a:xfrm>
          <a:prstGeom prst="ellipse">
            <a:avLst/>
          </a:prstGeom>
          <a:solidFill>
            <a:schemeClr val="accent1"/>
          </a:solidFill>
          <a:ln w="9525" cap="rnd"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cxnSp>
        <p:nvCxnSpPr>
          <p:cNvPr id="299" name="Google Shape;299;p28"/>
          <p:cNvCxnSpPr/>
          <p:nvPr/>
        </p:nvCxnSpPr>
        <p:spPr>
          <a:xfrm>
            <a:off x="5562600" y="914400"/>
            <a:ext cx="457200" cy="0"/>
          </a:xfrm>
          <a:prstGeom prst="straightConnector1">
            <a:avLst/>
          </a:prstGeom>
          <a:noFill/>
          <a:ln w="25400" cap="rnd" cmpd="sng">
            <a:solidFill>
              <a:srgbClr val="FF0000"/>
            </a:solidFill>
            <a:prstDash val="solid"/>
            <a:miter lim="8000"/>
            <a:headEnd type="none" w="sm" len="sm"/>
            <a:tailEnd type="none" w="sm" len="sm"/>
          </a:ln>
        </p:spPr>
      </p:cxnSp>
      <p:cxnSp>
        <p:nvCxnSpPr>
          <p:cNvPr id="300" name="Google Shape;300;p28"/>
          <p:cNvCxnSpPr/>
          <p:nvPr/>
        </p:nvCxnSpPr>
        <p:spPr>
          <a:xfrm>
            <a:off x="5562600" y="1295400"/>
            <a:ext cx="457200" cy="0"/>
          </a:xfrm>
          <a:prstGeom prst="straightConnector1">
            <a:avLst/>
          </a:prstGeom>
          <a:noFill/>
          <a:ln w="25400" cap="rnd" cmpd="sng">
            <a:solidFill>
              <a:schemeClr val="dk1"/>
            </a:solidFill>
            <a:prstDash val="solid"/>
            <a:miter lim="8000"/>
            <a:headEnd type="none" w="sm" len="sm"/>
            <a:tailEnd type="none" w="sm" len="sm"/>
          </a:ln>
        </p:spPr>
      </p:cxnSp>
      <p:cxnSp>
        <p:nvCxnSpPr>
          <p:cNvPr id="301" name="Google Shape;301;p28"/>
          <p:cNvCxnSpPr/>
          <p:nvPr/>
        </p:nvCxnSpPr>
        <p:spPr>
          <a:xfrm>
            <a:off x="6019800" y="609600"/>
            <a:ext cx="0" cy="304800"/>
          </a:xfrm>
          <a:prstGeom prst="straightConnector1">
            <a:avLst/>
          </a:prstGeom>
          <a:noFill/>
          <a:ln w="25400" cap="rnd" cmpd="sng">
            <a:solidFill>
              <a:srgbClr val="FF0000"/>
            </a:solidFill>
            <a:prstDash val="solid"/>
            <a:miter lim="8000"/>
            <a:headEnd type="none" w="sm" len="sm"/>
            <a:tailEnd type="none" w="sm" len="sm"/>
          </a:ln>
        </p:spPr>
      </p:cxnSp>
      <p:cxnSp>
        <p:nvCxnSpPr>
          <p:cNvPr id="302" name="Google Shape;302;p28"/>
          <p:cNvCxnSpPr/>
          <p:nvPr/>
        </p:nvCxnSpPr>
        <p:spPr>
          <a:xfrm>
            <a:off x="6019800" y="1295400"/>
            <a:ext cx="0" cy="1143000"/>
          </a:xfrm>
          <a:prstGeom prst="straightConnector1">
            <a:avLst/>
          </a:prstGeom>
          <a:noFill/>
          <a:ln w="25400" cap="rnd" cmpd="sng">
            <a:solidFill>
              <a:schemeClr val="dk1"/>
            </a:solidFill>
            <a:prstDash val="solid"/>
            <a:miter lim="8000"/>
            <a:headEnd type="none" w="sm" len="sm"/>
            <a:tailEnd type="none" w="sm" len="sm"/>
          </a:ln>
        </p:spPr>
      </p:cxnSp>
      <p:cxnSp>
        <p:nvCxnSpPr>
          <p:cNvPr id="303" name="Google Shape;303;p28"/>
          <p:cNvCxnSpPr/>
          <p:nvPr/>
        </p:nvCxnSpPr>
        <p:spPr>
          <a:xfrm>
            <a:off x="6019800" y="609600"/>
            <a:ext cx="2667000" cy="0"/>
          </a:xfrm>
          <a:prstGeom prst="straightConnector1">
            <a:avLst/>
          </a:prstGeom>
          <a:noFill/>
          <a:ln w="25400" cap="rnd" cmpd="sng">
            <a:solidFill>
              <a:srgbClr val="FF0000"/>
            </a:solidFill>
            <a:prstDash val="solid"/>
            <a:miter lim="8000"/>
            <a:headEnd type="none" w="sm" len="sm"/>
            <a:tailEnd type="none" w="sm" len="sm"/>
          </a:ln>
        </p:spPr>
      </p:cxnSp>
      <p:cxnSp>
        <p:nvCxnSpPr>
          <p:cNvPr id="304" name="Google Shape;304;p28"/>
          <p:cNvCxnSpPr/>
          <p:nvPr/>
        </p:nvCxnSpPr>
        <p:spPr>
          <a:xfrm>
            <a:off x="6019800" y="2438400"/>
            <a:ext cx="2819400" cy="0"/>
          </a:xfrm>
          <a:prstGeom prst="straightConnector1">
            <a:avLst/>
          </a:prstGeom>
          <a:noFill/>
          <a:ln w="25400" cap="rnd" cmpd="sng">
            <a:solidFill>
              <a:schemeClr val="dk1"/>
            </a:solidFill>
            <a:prstDash val="solid"/>
            <a:miter lim="8000"/>
            <a:headEnd type="none" w="sm" len="sm"/>
            <a:tailEnd type="none" w="sm" len="sm"/>
          </a:ln>
        </p:spPr>
      </p:cxnSp>
      <p:cxnSp>
        <p:nvCxnSpPr>
          <p:cNvPr id="305" name="Google Shape;305;p28"/>
          <p:cNvCxnSpPr/>
          <p:nvPr/>
        </p:nvCxnSpPr>
        <p:spPr>
          <a:xfrm>
            <a:off x="6400800" y="609600"/>
            <a:ext cx="0" cy="609600"/>
          </a:xfrm>
          <a:prstGeom prst="straightConnector1">
            <a:avLst/>
          </a:prstGeom>
          <a:noFill/>
          <a:ln w="25400" cap="rnd" cmpd="sng">
            <a:solidFill>
              <a:srgbClr val="FF0000"/>
            </a:solidFill>
            <a:prstDash val="solid"/>
            <a:miter lim="8000"/>
            <a:headEnd type="none" w="sm" len="sm"/>
            <a:tailEnd type="none" w="sm" len="sm"/>
          </a:ln>
        </p:spPr>
      </p:cxnSp>
      <p:cxnSp>
        <p:nvCxnSpPr>
          <p:cNvPr id="306" name="Google Shape;306;p28"/>
          <p:cNvCxnSpPr/>
          <p:nvPr/>
        </p:nvCxnSpPr>
        <p:spPr>
          <a:xfrm>
            <a:off x="6400800" y="1524000"/>
            <a:ext cx="0" cy="914400"/>
          </a:xfrm>
          <a:prstGeom prst="straightConnector1">
            <a:avLst/>
          </a:prstGeom>
          <a:noFill/>
          <a:ln w="25400" cap="rnd" cmpd="sng">
            <a:solidFill>
              <a:schemeClr val="dk1"/>
            </a:solidFill>
            <a:prstDash val="solid"/>
            <a:miter lim="8000"/>
            <a:headEnd type="none" w="sm" len="sm"/>
            <a:tailEnd type="none" w="sm" len="sm"/>
          </a:ln>
        </p:spPr>
      </p:cxnSp>
      <p:sp>
        <p:nvSpPr>
          <p:cNvPr id="307" name="Google Shape;307;p28"/>
          <p:cNvSpPr/>
          <p:nvPr/>
        </p:nvSpPr>
        <p:spPr>
          <a:xfrm>
            <a:off x="6096000" y="1066800"/>
            <a:ext cx="609600" cy="533400"/>
          </a:xfrm>
          <a:prstGeom prst="hexagon">
            <a:avLst>
              <a:gd name="adj" fmla="val 25000"/>
              <a:gd name="vf" fmla="val 115470"/>
            </a:avLst>
          </a:prstGeom>
          <a:solidFill>
            <a:schemeClr val="accent1"/>
          </a:solidFill>
          <a:ln w="9525" cap="rnd"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cxnSp>
        <p:nvCxnSpPr>
          <p:cNvPr id="308" name="Google Shape;308;p28"/>
          <p:cNvCxnSpPr/>
          <p:nvPr/>
        </p:nvCxnSpPr>
        <p:spPr>
          <a:xfrm>
            <a:off x="7162800" y="609600"/>
            <a:ext cx="0" cy="609600"/>
          </a:xfrm>
          <a:prstGeom prst="straightConnector1">
            <a:avLst/>
          </a:prstGeom>
          <a:noFill/>
          <a:ln w="25400" cap="rnd" cmpd="sng">
            <a:solidFill>
              <a:srgbClr val="FF0000"/>
            </a:solidFill>
            <a:prstDash val="solid"/>
            <a:miter lim="8000"/>
            <a:headEnd type="none" w="sm" len="sm"/>
            <a:tailEnd type="none" w="sm" len="sm"/>
          </a:ln>
        </p:spPr>
      </p:cxnSp>
      <p:cxnSp>
        <p:nvCxnSpPr>
          <p:cNvPr id="309" name="Google Shape;309;p28"/>
          <p:cNvCxnSpPr/>
          <p:nvPr/>
        </p:nvCxnSpPr>
        <p:spPr>
          <a:xfrm>
            <a:off x="7848600" y="609600"/>
            <a:ext cx="0" cy="609600"/>
          </a:xfrm>
          <a:prstGeom prst="straightConnector1">
            <a:avLst/>
          </a:prstGeom>
          <a:noFill/>
          <a:ln w="25400" cap="rnd" cmpd="sng">
            <a:solidFill>
              <a:srgbClr val="FF0000"/>
            </a:solidFill>
            <a:prstDash val="solid"/>
            <a:miter lim="8000"/>
            <a:headEnd type="none" w="sm" len="sm"/>
            <a:tailEnd type="none" w="sm" len="sm"/>
          </a:ln>
        </p:spPr>
      </p:cxnSp>
      <p:cxnSp>
        <p:nvCxnSpPr>
          <p:cNvPr id="310" name="Google Shape;310;p28"/>
          <p:cNvCxnSpPr/>
          <p:nvPr/>
        </p:nvCxnSpPr>
        <p:spPr>
          <a:xfrm>
            <a:off x="8534400" y="609600"/>
            <a:ext cx="0" cy="609600"/>
          </a:xfrm>
          <a:prstGeom prst="straightConnector1">
            <a:avLst/>
          </a:prstGeom>
          <a:noFill/>
          <a:ln w="25400" cap="rnd" cmpd="sng">
            <a:solidFill>
              <a:srgbClr val="FF0000"/>
            </a:solidFill>
            <a:prstDash val="solid"/>
            <a:miter lim="8000"/>
            <a:headEnd type="none" w="sm" len="sm"/>
            <a:tailEnd type="none" w="sm" len="sm"/>
          </a:ln>
        </p:spPr>
      </p:cxnSp>
      <p:cxnSp>
        <p:nvCxnSpPr>
          <p:cNvPr id="311" name="Google Shape;311;p28"/>
          <p:cNvCxnSpPr/>
          <p:nvPr/>
        </p:nvCxnSpPr>
        <p:spPr>
          <a:xfrm>
            <a:off x="7162800" y="1600200"/>
            <a:ext cx="0" cy="838200"/>
          </a:xfrm>
          <a:prstGeom prst="straightConnector1">
            <a:avLst/>
          </a:prstGeom>
          <a:noFill/>
          <a:ln w="25400" cap="rnd" cmpd="sng">
            <a:solidFill>
              <a:schemeClr val="dk1"/>
            </a:solidFill>
            <a:prstDash val="solid"/>
            <a:miter lim="8000"/>
            <a:headEnd type="none" w="sm" len="sm"/>
            <a:tailEnd type="none" w="sm" len="sm"/>
          </a:ln>
        </p:spPr>
      </p:cxnSp>
      <p:cxnSp>
        <p:nvCxnSpPr>
          <p:cNvPr id="312" name="Google Shape;312;p28"/>
          <p:cNvCxnSpPr/>
          <p:nvPr/>
        </p:nvCxnSpPr>
        <p:spPr>
          <a:xfrm>
            <a:off x="7848600" y="1600200"/>
            <a:ext cx="0" cy="838200"/>
          </a:xfrm>
          <a:prstGeom prst="straightConnector1">
            <a:avLst/>
          </a:prstGeom>
          <a:noFill/>
          <a:ln w="25400" cap="rnd" cmpd="sng">
            <a:solidFill>
              <a:schemeClr val="dk1"/>
            </a:solidFill>
            <a:prstDash val="solid"/>
            <a:miter lim="8000"/>
            <a:headEnd type="none" w="sm" len="sm"/>
            <a:tailEnd type="none" w="sm" len="sm"/>
          </a:ln>
        </p:spPr>
      </p:cxnSp>
      <p:cxnSp>
        <p:nvCxnSpPr>
          <p:cNvPr id="313" name="Google Shape;313;p28"/>
          <p:cNvCxnSpPr/>
          <p:nvPr/>
        </p:nvCxnSpPr>
        <p:spPr>
          <a:xfrm>
            <a:off x="8534400" y="1600200"/>
            <a:ext cx="0" cy="838200"/>
          </a:xfrm>
          <a:prstGeom prst="straightConnector1">
            <a:avLst/>
          </a:prstGeom>
          <a:noFill/>
          <a:ln w="25400" cap="rnd" cmpd="sng">
            <a:solidFill>
              <a:schemeClr val="dk1"/>
            </a:solidFill>
            <a:prstDash val="solid"/>
            <a:miter lim="8000"/>
            <a:headEnd type="none" w="sm" len="sm"/>
            <a:tailEnd type="none" w="sm" len="sm"/>
          </a:ln>
        </p:spPr>
      </p:cxnSp>
      <p:sp>
        <p:nvSpPr>
          <p:cNvPr id="314" name="Google Shape;314;p28"/>
          <p:cNvSpPr/>
          <p:nvPr/>
        </p:nvSpPr>
        <p:spPr>
          <a:xfrm flipH="1">
            <a:off x="6248400" y="1143000"/>
            <a:ext cx="152400" cy="152400"/>
          </a:xfrm>
          <a:prstGeom prst="ellipse">
            <a:avLst/>
          </a:prstGeom>
          <a:solidFill>
            <a:srgbClr val="FFFFFF"/>
          </a:solidFill>
          <a:ln w="9525" cap="rnd"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315" name="Google Shape;315;p28"/>
          <p:cNvSpPr/>
          <p:nvPr/>
        </p:nvSpPr>
        <p:spPr>
          <a:xfrm flipH="1">
            <a:off x="6248400" y="1371600"/>
            <a:ext cx="152400" cy="152400"/>
          </a:xfrm>
          <a:prstGeom prst="ellipse">
            <a:avLst/>
          </a:prstGeom>
          <a:solidFill>
            <a:srgbClr val="FFFFFF"/>
          </a:solidFill>
          <a:ln w="9525" cap="rnd"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316" name="Google Shape;316;p28"/>
          <p:cNvSpPr/>
          <p:nvPr/>
        </p:nvSpPr>
        <p:spPr>
          <a:xfrm flipH="1">
            <a:off x="6477000" y="1219200"/>
            <a:ext cx="152400" cy="152400"/>
          </a:xfrm>
          <a:prstGeom prst="ellipse">
            <a:avLst/>
          </a:prstGeom>
          <a:solidFill>
            <a:srgbClr val="FFFFFF"/>
          </a:solidFill>
          <a:ln w="9525" cap="rnd"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317" name="Google Shape;317;p28"/>
          <p:cNvSpPr/>
          <p:nvPr/>
        </p:nvSpPr>
        <p:spPr>
          <a:xfrm>
            <a:off x="6858000" y="1066800"/>
            <a:ext cx="609600" cy="533400"/>
          </a:xfrm>
          <a:prstGeom prst="hexagon">
            <a:avLst>
              <a:gd name="adj" fmla="val 25000"/>
              <a:gd name="vf" fmla="val 115470"/>
            </a:avLst>
          </a:prstGeom>
          <a:solidFill>
            <a:schemeClr val="accent1"/>
          </a:solidFill>
          <a:ln w="9525" cap="rnd"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318" name="Google Shape;318;p28"/>
          <p:cNvSpPr/>
          <p:nvPr/>
        </p:nvSpPr>
        <p:spPr>
          <a:xfrm>
            <a:off x="7543800" y="1066800"/>
            <a:ext cx="609600" cy="533400"/>
          </a:xfrm>
          <a:prstGeom prst="hexagon">
            <a:avLst>
              <a:gd name="adj" fmla="val 25000"/>
              <a:gd name="vf" fmla="val 115470"/>
            </a:avLst>
          </a:prstGeom>
          <a:solidFill>
            <a:schemeClr val="accent1"/>
          </a:solidFill>
          <a:ln w="9525" cap="rnd"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319" name="Google Shape;319;p28"/>
          <p:cNvSpPr/>
          <p:nvPr/>
        </p:nvSpPr>
        <p:spPr>
          <a:xfrm>
            <a:off x="8229600" y="1066800"/>
            <a:ext cx="609600" cy="533400"/>
          </a:xfrm>
          <a:prstGeom prst="hexagon">
            <a:avLst>
              <a:gd name="adj" fmla="val 25000"/>
              <a:gd name="vf" fmla="val 115470"/>
            </a:avLst>
          </a:prstGeom>
          <a:solidFill>
            <a:schemeClr val="accent1"/>
          </a:solidFill>
          <a:ln w="9525" cap="rnd"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320" name="Google Shape;320;p28"/>
          <p:cNvSpPr/>
          <p:nvPr/>
        </p:nvSpPr>
        <p:spPr>
          <a:xfrm>
            <a:off x="7010400" y="1143000"/>
            <a:ext cx="152400" cy="152400"/>
          </a:xfrm>
          <a:prstGeom prst="ellipse">
            <a:avLst/>
          </a:prstGeom>
          <a:solidFill>
            <a:srgbClr val="FFFFFF"/>
          </a:solidFill>
          <a:ln w="9525" cap="rnd"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321" name="Google Shape;321;p28"/>
          <p:cNvSpPr/>
          <p:nvPr/>
        </p:nvSpPr>
        <p:spPr>
          <a:xfrm>
            <a:off x="7239000" y="1219200"/>
            <a:ext cx="152400" cy="152400"/>
          </a:xfrm>
          <a:prstGeom prst="ellipse">
            <a:avLst/>
          </a:prstGeom>
          <a:solidFill>
            <a:srgbClr val="FFFFFF"/>
          </a:solidFill>
          <a:ln w="9525" cap="rnd"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322" name="Google Shape;322;p28"/>
          <p:cNvSpPr/>
          <p:nvPr/>
        </p:nvSpPr>
        <p:spPr>
          <a:xfrm>
            <a:off x="7010400" y="1371600"/>
            <a:ext cx="152400" cy="152400"/>
          </a:xfrm>
          <a:prstGeom prst="ellipse">
            <a:avLst/>
          </a:prstGeom>
          <a:solidFill>
            <a:srgbClr val="FFFFFF"/>
          </a:solidFill>
          <a:ln w="9525" cap="rnd"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323" name="Google Shape;323;p28"/>
          <p:cNvSpPr/>
          <p:nvPr/>
        </p:nvSpPr>
        <p:spPr>
          <a:xfrm>
            <a:off x="7696200" y="1143000"/>
            <a:ext cx="152400" cy="152400"/>
          </a:xfrm>
          <a:prstGeom prst="ellipse">
            <a:avLst/>
          </a:prstGeom>
          <a:solidFill>
            <a:srgbClr val="FFFFFF"/>
          </a:solidFill>
          <a:ln w="9525" cap="rnd"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324" name="Google Shape;324;p28"/>
          <p:cNvSpPr/>
          <p:nvPr/>
        </p:nvSpPr>
        <p:spPr>
          <a:xfrm>
            <a:off x="7696200" y="1371600"/>
            <a:ext cx="152400" cy="152400"/>
          </a:xfrm>
          <a:prstGeom prst="ellipse">
            <a:avLst/>
          </a:prstGeom>
          <a:solidFill>
            <a:srgbClr val="FFFFFF"/>
          </a:solidFill>
          <a:ln w="9525" cap="rnd"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325" name="Google Shape;325;p28"/>
          <p:cNvSpPr/>
          <p:nvPr/>
        </p:nvSpPr>
        <p:spPr>
          <a:xfrm>
            <a:off x="7924800" y="1219200"/>
            <a:ext cx="152400" cy="152400"/>
          </a:xfrm>
          <a:prstGeom prst="ellipse">
            <a:avLst/>
          </a:prstGeom>
          <a:solidFill>
            <a:srgbClr val="FFFFFF"/>
          </a:solidFill>
          <a:ln w="9525" cap="rnd"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326" name="Google Shape;326;p28"/>
          <p:cNvSpPr/>
          <p:nvPr/>
        </p:nvSpPr>
        <p:spPr>
          <a:xfrm>
            <a:off x="8382000" y="1143000"/>
            <a:ext cx="152400" cy="152400"/>
          </a:xfrm>
          <a:prstGeom prst="ellipse">
            <a:avLst/>
          </a:prstGeom>
          <a:solidFill>
            <a:srgbClr val="FFFFFF"/>
          </a:solidFill>
          <a:ln w="9525" cap="rnd"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327" name="Google Shape;327;p28"/>
          <p:cNvSpPr/>
          <p:nvPr/>
        </p:nvSpPr>
        <p:spPr>
          <a:xfrm>
            <a:off x="8382000" y="1371600"/>
            <a:ext cx="152400" cy="152400"/>
          </a:xfrm>
          <a:prstGeom prst="ellipse">
            <a:avLst/>
          </a:prstGeom>
          <a:solidFill>
            <a:srgbClr val="FFFFFF"/>
          </a:solidFill>
          <a:ln w="9525" cap="rnd"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328" name="Google Shape;328;p28"/>
          <p:cNvSpPr/>
          <p:nvPr/>
        </p:nvSpPr>
        <p:spPr>
          <a:xfrm>
            <a:off x="8610600" y="1219200"/>
            <a:ext cx="152400" cy="152400"/>
          </a:xfrm>
          <a:prstGeom prst="ellipse">
            <a:avLst/>
          </a:prstGeom>
          <a:solidFill>
            <a:srgbClr val="FFFFFF"/>
          </a:solidFill>
          <a:ln w="9525" cap="rnd"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cxnSp>
        <p:nvCxnSpPr>
          <p:cNvPr id="329" name="Google Shape;329;p28"/>
          <p:cNvCxnSpPr/>
          <p:nvPr/>
        </p:nvCxnSpPr>
        <p:spPr>
          <a:xfrm>
            <a:off x="6553200" y="1600200"/>
            <a:ext cx="0" cy="990600"/>
          </a:xfrm>
          <a:prstGeom prst="straightConnector1">
            <a:avLst/>
          </a:prstGeom>
          <a:noFill/>
          <a:ln w="25400" cap="rnd" cmpd="sng">
            <a:solidFill>
              <a:srgbClr val="008000"/>
            </a:solidFill>
            <a:prstDash val="solid"/>
            <a:miter lim="8000"/>
            <a:headEnd type="none" w="sm" len="sm"/>
            <a:tailEnd type="none" w="sm" len="sm"/>
          </a:ln>
        </p:spPr>
      </p:cxnSp>
      <p:cxnSp>
        <p:nvCxnSpPr>
          <p:cNvPr id="330" name="Google Shape;330;p28"/>
          <p:cNvCxnSpPr/>
          <p:nvPr/>
        </p:nvCxnSpPr>
        <p:spPr>
          <a:xfrm>
            <a:off x="7315200" y="1600200"/>
            <a:ext cx="0" cy="990600"/>
          </a:xfrm>
          <a:prstGeom prst="straightConnector1">
            <a:avLst/>
          </a:prstGeom>
          <a:noFill/>
          <a:ln w="25400" cap="rnd" cmpd="sng">
            <a:solidFill>
              <a:srgbClr val="008000"/>
            </a:solidFill>
            <a:prstDash val="solid"/>
            <a:miter lim="8000"/>
            <a:headEnd type="none" w="sm" len="sm"/>
            <a:tailEnd type="none" w="sm" len="sm"/>
          </a:ln>
        </p:spPr>
      </p:cxnSp>
      <p:cxnSp>
        <p:nvCxnSpPr>
          <p:cNvPr id="331" name="Google Shape;331;p28"/>
          <p:cNvCxnSpPr/>
          <p:nvPr/>
        </p:nvCxnSpPr>
        <p:spPr>
          <a:xfrm>
            <a:off x="8001000" y="1600200"/>
            <a:ext cx="0" cy="990600"/>
          </a:xfrm>
          <a:prstGeom prst="straightConnector1">
            <a:avLst/>
          </a:prstGeom>
          <a:noFill/>
          <a:ln w="25400" cap="rnd" cmpd="sng">
            <a:solidFill>
              <a:srgbClr val="008000"/>
            </a:solidFill>
            <a:prstDash val="solid"/>
            <a:miter lim="8000"/>
            <a:headEnd type="none" w="sm" len="sm"/>
            <a:tailEnd type="none" w="sm" len="sm"/>
          </a:ln>
        </p:spPr>
      </p:cxnSp>
      <p:cxnSp>
        <p:nvCxnSpPr>
          <p:cNvPr id="332" name="Google Shape;332;p28"/>
          <p:cNvCxnSpPr/>
          <p:nvPr/>
        </p:nvCxnSpPr>
        <p:spPr>
          <a:xfrm>
            <a:off x="8686800" y="1600200"/>
            <a:ext cx="0" cy="990600"/>
          </a:xfrm>
          <a:prstGeom prst="straightConnector1">
            <a:avLst/>
          </a:prstGeom>
          <a:noFill/>
          <a:ln w="25400" cap="rnd" cmpd="sng">
            <a:solidFill>
              <a:srgbClr val="008000"/>
            </a:solidFill>
            <a:prstDash val="solid"/>
            <a:miter lim="8000"/>
            <a:headEnd type="none" w="sm" len="sm"/>
            <a:tailEnd type="none" w="sm" len="sm"/>
          </a:ln>
        </p:spPr>
      </p:cxnSp>
      <p:cxnSp>
        <p:nvCxnSpPr>
          <p:cNvPr id="333" name="Google Shape;333;p28"/>
          <p:cNvCxnSpPr/>
          <p:nvPr/>
        </p:nvCxnSpPr>
        <p:spPr>
          <a:xfrm>
            <a:off x="3810000" y="1828800"/>
            <a:ext cx="685800" cy="0"/>
          </a:xfrm>
          <a:prstGeom prst="straightConnector1">
            <a:avLst/>
          </a:prstGeom>
          <a:noFill/>
          <a:ln w="25400" cap="rnd" cmpd="sng">
            <a:solidFill>
              <a:srgbClr val="008000"/>
            </a:solidFill>
            <a:prstDash val="solid"/>
            <a:miter lim="8000"/>
            <a:headEnd type="none" w="sm" len="sm"/>
            <a:tailEnd type="none" w="sm" len="sm"/>
          </a:ln>
        </p:spPr>
      </p:cxnSp>
      <p:cxnSp>
        <p:nvCxnSpPr>
          <p:cNvPr id="334" name="Google Shape;334;p28"/>
          <p:cNvCxnSpPr/>
          <p:nvPr/>
        </p:nvCxnSpPr>
        <p:spPr>
          <a:xfrm rot="10800000">
            <a:off x="4495800" y="2590800"/>
            <a:ext cx="4267200" cy="0"/>
          </a:xfrm>
          <a:prstGeom prst="straightConnector1">
            <a:avLst/>
          </a:prstGeom>
          <a:noFill/>
          <a:ln w="25400" cap="rnd" cmpd="sng">
            <a:solidFill>
              <a:srgbClr val="008000"/>
            </a:solidFill>
            <a:prstDash val="solid"/>
            <a:miter lim="8000"/>
            <a:headEnd type="none" w="sm" len="sm"/>
            <a:tailEnd type="none" w="sm" len="sm"/>
          </a:ln>
        </p:spPr>
      </p:cxnSp>
      <p:cxnSp>
        <p:nvCxnSpPr>
          <p:cNvPr id="335" name="Google Shape;335;p28"/>
          <p:cNvCxnSpPr/>
          <p:nvPr/>
        </p:nvCxnSpPr>
        <p:spPr>
          <a:xfrm>
            <a:off x="4495800" y="1828800"/>
            <a:ext cx="0" cy="762000"/>
          </a:xfrm>
          <a:prstGeom prst="straightConnector1">
            <a:avLst/>
          </a:prstGeom>
          <a:noFill/>
          <a:ln w="25400" cap="rnd" cmpd="sng">
            <a:solidFill>
              <a:srgbClr val="008000"/>
            </a:solidFill>
            <a:prstDash val="solid"/>
            <a:miter lim="8000"/>
            <a:headEnd type="none" w="sm" len="sm"/>
            <a:tailEnd type="none" w="sm" len="sm"/>
          </a:ln>
        </p:spPr>
      </p:cxnSp>
      <p:cxnSp>
        <p:nvCxnSpPr>
          <p:cNvPr id="336" name="Google Shape;336;p28"/>
          <p:cNvCxnSpPr/>
          <p:nvPr/>
        </p:nvCxnSpPr>
        <p:spPr>
          <a:xfrm>
            <a:off x="3581400" y="1371600"/>
            <a:ext cx="0" cy="685800"/>
          </a:xfrm>
          <a:prstGeom prst="straightConnector1">
            <a:avLst/>
          </a:prstGeom>
          <a:noFill/>
          <a:ln w="25400" cap="rnd" cmpd="sng">
            <a:solidFill>
              <a:schemeClr val="dk1"/>
            </a:solidFill>
            <a:prstDash val="solid"/>
            <a:miter lim="8000"/>
            <a:headEnd type="none" w="sm" len="sm"/>
            <a:tailEnd type="none" w="sm" len="sm"/>
          </a:ln>
        </p:spPr>
      </p:cxnSp>
      <p:cxnSp>
        <p:nvCxnSpPr>
          <p:cNvPr id="337" name="Google Shape;337;p28"/>
          <p:cNvCxnSpPr/>
          <p:nvPr/>
        </p:nvCxnSpPr>
        <p:spPr>
          <a:xfrm>
            <a:off x="5334000" y="2971800"/>
            <a:ext cx="0" cy="0"/>
          </a:xfrm>
          <a:prstGeom prst="straightConnector1">
            <a:avLst/>
          </a:prstGeom>
          <a:noFill/>
          <a:ln w="9525" cap="rnd" cmpd="sng">
            <a:solidFill>
              <a:schemeClr val="dk1"/>
            </a:solidFill>
            <a:prstDash val="solid"/>
            <a:miter lim="8000"/>
            <a:headEnd type="none" w="sm" len="sm"/>
            <a:tailEnd type="triangle" w="med" len="med"/>
          </a:ln>
        </p:spPr>
      </p:cxnSp>
      <p:cxnSp>
        <p:nvCxnSpPr>
          <p:cNvPr id="338" name="Google Shape;338;p28"/>
          <p:cNvCxnSpPr/>
          <p:nvPr/>
        </p:nvCxnSpPr>
        <p:spPr>
          <a:xfrm rot="10800000">
            <a:off x="5257800" y="2057400"/>
            <a:ext cx="0" cy="533400"/>
          </a:xfrm>
          <a:prstGeom prst="straightConnector1">
            <a:avLst/>
          </a:prstGeom>
          <a:noFill/>
          <a:ln w="25400" cap="rnd" cmpd="sng">
            <a:solidFill>
              <a:schemeClr val="dk1"/>
            </a:solidFill>
            <a:prstDash val="solid"/>
            <a:miter lim="8000"/>
            <a:headEnd type="none" w="sm" len="sm"/>
            <a:tailEnd type="triangle" w="med" len="med"/>
          </a:ln>
        </p:spPr>
      </p:cxnSp>
      <p:sp>
        <p:nvSpPr>
          <p:cNvPr id="339" name="Google Shape;339;p28"/>
          <p:cNvSpPr/>
          <p:nvPr/>
        </p:nvSpPr>
        <p:spPr>
          <a:xfrm rot="3240000">
            <a:off x="4457700" y="1562100"/>
            <a:ext cx="685800" cy="152400"/>
          </a:xfrm>
          <a:prstGeom prst="flowChartTerminator">
            <a:avLst/>
          </a:prstGeom>
          <a:solidFill>
            <a:schemeClr val="accent1"/>
          </a:solidFill>
          <a:ln w="9525" cap="rnd"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cxnSp>
        <p:nvCxnSpPr>
          <p:cNvPr id="340" name="Google Shape;340;p28"/>
          <p:cNvCxnSpPr/>
          <p:nvPr/>
        </p:nvCxnSpPr>
        <p:spPr>
          <a:xfrm>
            <a:off x="3352800" y="2743200"/>
            <a:ext cx="457200" cy="0"/>
          </a:xfrm>
          <a:prstGeom prst="straightConnector1">
            <a:avLst/>
          </a:prstGeom>
          <a:noFill/>
          <a:ln w="25400" cap="rnd" cmpd="sng">
            <a:solidFill>
              <a:schemeClr val="dk1"/>
            </a:solidFill>
            <a:prstDash val="solid"/>
            <a:miter lim="8000"/>
            <a:headEnd type="none" w="sm" len="sm"/>
            <a:tailEnd type="triangle" w="med" len="med"/>
          </a:ln>
        </p:spPr>
      </p:cxn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44"/>
        <p:cNvGrpSpPr/>
        <p:nvPr/>
      </p:nvGrpSpPr>
      <p:grpSpPr>
        <a:xfrm>
          <a:off x="0" y="0"/>
          <a:ext cx="0" cy="0"/>
          <a:chOff x="0" y="0"/>
          <a:chExt cx="0" cy="0"/>
        </a:xfrm>
      </p:grpSpPr>
      <p:sp>
        <p:nvSpPr>
          <p:cNvPr id="345" name="Google Shape;345;p29"/>
          <p:cNvSpPr txBox="1">
            <a:spLocks noGrp="1"/>
          </p:cNvSpPr>
          <p:nvPr>
            <p:ph type="ctrTitle"/>
          </p:nvPr>
        </p:nvSpPr>
        <p:spPr>
          <a:xfrm>
            <a:off x="76200" y="76200"/>
            <a:ext cx="8610600" cy="4572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3200" b="1" i="0" u="none" strike="noStrike" cap="none">
                <a:solidFill>
                  <a:srgbClr val="FF0000"/>
                </a:solidFill>
                <a:latin typeface="Times New Roman"/>
                <a:ea typeface="Times New Roman"/>
                <a:cs typeface="Times New Roman"/>
                <a:sym typeface="Times New Roman"/>
              </a:rPr>
              <a:t>10 a)</a:t>
            </a:r>
            <a:r>
              <a:rPr lang="en-US" sz="3200" b="1" i="0" u="sng" strike="noStrike" cap="none">
                <a:solidFill>
                  <a:srgbClr val="FF0000"/>
                </a:solidFill>
                <a:latin typeface="Times New Roman"/>
                <a:ea typeface="Times New Roman"/>
                <a:cs typeface="Times New Roman"/>
                <a:sym typeface="Times New Roman"/>
              </a:rPr>
              <a:t> Electric fuse</a:t>
            </a:r>
            <a:r>
              <a:rPr lang="en-US" sz="3200" b="1" i="0" u="none" strike="noStrike" cap="none">
                <a:solidFill>
                  <a:srgbClr val="FF0000"/>
                </a:solidFill>
                <a:latin typeface="Times New Roman"/>
                <a:ea typeface="Times New Roman"/>
                <a:cs typeface="Times New Roman"/>
                <a:sym typeface="Times New Roman"/>
              </a:rPr>
              <a:t> :-</a:t>
            </a:r>
            <a:endParaRPr sz="3200" b="0" i="0" u="none" strike="noStrike" cap="none">
              <a:solidFill>
                <a:srgbClr val="FF0000"/>
              </a:solidFill>
              <a:latin typeface="Times New Roman"/>
              <a:ea typeface="Times New Roman"/>
              <a:cs typeface="Times New Roman"/>
              <a:sym typeface="Times New Roman"/>
            </a:endParaRPr>
          </a:p>
        </p:txBody>
      </p:sp>
      <p:sp>
        <p:nvSpPr>
          <p:cNvPr id="346" name="Google Shape;346;p29"/>
          <p:cNvSpPr txBox="1">
            <a:spLocks noGrp="1"/>
          </p:cNvSpPr>
          <p:nvPr>
            <p:ph type="subTitle" idx="1"/>
          </p:nvPr>
        </p:nvSpPr>
        <p:spPr>
          <a:xfrm>
            <a:off x="76200" y="685800"/>
            <a:ext cx="8991600" cy="601980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400"/>
              </a:spcBef>
              <a:spcAft>
                <a:spcPts val="0"/>
              </a:spcAft>
              <a:buClr>
                <a:schemeClr val="dk1"/>
              </a:buClr>
              <a:buFont typeface="Arial"/>
              <a:buNone/>
            </a:pPr>
            <a:r>
              <a:rPr lang="en-US" sz="2000" b="0" i="0" u="none" strike="noStrike" cap="none">
                <a:solidFill>
                  <a:schemeClr val="dk1"/>
                </a:solidFill>
                <a:latin typeface="Arial"/>
                <a:ea typeface="Arial"/>
                <a:cs typeface="Arial"/>
                <a:sym typeface="Arial"/>
              </a:rPr>
              <a:t>        </a:t>
            </a:r>
            <a:r>
              <a:rPr lang="en-US" sz="2000" b="1" i="0" u="none" strike="noStrike" cap="none">
                <a:solidFill>
                  <a:srgbClr val="0000FF"/>
                </a:solidFill>
                <a:latin typeface="Arial"/>
                <a:ea typeface="Arial"/>
                <a:cs typeface="Arial"/>
                <a:sym typeface="Arial"/>
              </a:rPr>
              <a:t>Electric fuse is a safety device used in electric circuits to protect the circuit and appliances from damage due to overloading and short circuit. It is a wire having high resistance and low melting point. If excess current flows through the circuit, the fuse wire melts and breaks the circuit. Fuse wire is made of a metal or an alloy of metals like lead, tin, aluminium and copper. Fuse wire is connected in series with the live wire.</a:t>
            </a:r>
            <a:endParaRPr sz="2000" b="0" i="0" u="none" strike="noStrike" cap="none">
              <a:solidFill>
                <a:schemeClr val="dk1"/>
              </a:solidFill>
              <a:latin typeface="Arial"/>
              <a:ea typeface="Arial"/>
              <a:cs typeface="Arial"/>
              <a:sym typeface="Arial"/>
            </a:endParaRPr>
          </a:p>
          <a:p>
            <a:pPr marL="0" marR="0" lvl="0" indent="0" algn="l" rtl="0">
              <a:lnSpc>
                <a:spcPct val="90000"/>
              </a:lnSpc>
              <a:spcBef>
                <a:spcPts val="360"/>
              </a:spcBef>
              <a:spcAft>
                <a:spcPts val="0"/>
              </a:spcAft>
              <a:buClr>
                <a:schemeClr val="dk1"/>
              </a:buClr>
              <a:buFont typeface="Arial"/>
              <a:buNone/>
            </a:pPr>
            <a:endParaRPr sz="2000" b="0" i="0" u="none" strike="noStrike" cap="none">
              <a:solidFill>
                <a:schemeClr val="dk1"/>
              </a:solidFill>
              <a:latin typeface="Arial"/>
              <a:ea typeface="Arial"/>
              <a:cs typeface="Arial"/>
              <a:sym typeface="Arial"/>
            </a:endParaRPr>
          </a:p>
          <a:p>
            <a:pPr marL="0" marR="0" lvl="0" indent="0" algn="l" rtl="0">
              <a:lnSpc>
                <a:spcPct val="90000"/>
              </a:lnSpc>
              <a:spcBef>
                <a:spcPts val="560"/>
              </a:spcBef>
              <a:spcAft>
                <a:spcPts val="0"/>
              </a:spcAft>
              <a:buClr>
                <a:schemeClr val="dk1"/>
              </a:buClr>
              <a:buFont typeface="Times New Roman"/>
              <a:buNone/>
            </a:pPr>
            <a:r>
              <a:rPr lang="en-US" sz="2800" b="1" i="0" u="none" strike="noStrike" cap="none">
                <a:solidFill>
                  <a:srgbClr val="FF0000"/>
                </a:solidFill>
                <a:latin typeface="Times New Roman"/>
                <a:ea typeface="Times New Roman"/>
                <a:cs typeface="Times New Roman"/>
                <a:sym typeface="Times New Roman"/>
              </a:rPr>
              <a:t>  b) </a:t>
            </a:r>
            <a:r>
              <a:rPr lang="en-US" sz="2800" b="1" i="0" u="sng" strike="noStrike" cap="none">
                <a:solidFill>
                  <a:srgbClr val="FF0000"/>
                </a:solidFill>
                <a:latin typeface="Times New Roman"/>
                <a:ea typeface="Times New Roman"/>
                <a:cs typeface="Times New Roman"/>
                <a:sym typeface="Times New Roman"/>
              </a:rPr>
              <a:t>Overloading</a:t>
            </a:r>
            <a:r>
              <a:rPr lang="en-US" sz="2800" b="1" i="0" u="none" strike="noStrike" cap="none">
                <a:solidFill>
                  <a:srgbClr val="FF0000"/>
                </a:solidFill>
                <a:latin typeface="Times New Roman"/>
                <a:ea typeface="Times New Roman"/>
                <a:cs typeface="Times New Roman"/>
                <a:sym typeface="Times New Roman"/>
              </a:rPr>
              <a:t> :-</a:t>
            </a:r>
            <a:endParaRPr sz="2000" b="0" i="0" u="none" strike="noStrike" cap="none">
              <a:solidFill>
                <a:schemeClr val="dk1"/>
              </a:solidFill>
              <a:latin typeface="Arial"/>
              <a:ea typeface="Arial"/>
              <a:cs typeface="Arial"/>
              <a:sym typeface="Arial"/>
            </a:endParaRPr>
          </a:p>
          <a:p>
            <a:pPr marL="0" marR="0" lvl="0" indent="0" algn="l" rtl="0">
              <a:lnSpc>
                <a:spcPct val="90000"/>
              </a:lnSpc>
              <a:spcBef>
                <a:spcPts val="400"/>
              </a:spcBef>
              <a:spcAft>
                <a:spcPts val="0"/>
              </a:spcAft>
              <a:buClr>
                <a:schemeClr val="dk1"/>
              </a:buClr>
              <a:buFont typeface="Arial"/>
              <a:buNone/>
            </a:pPr>
            <a:r>
              <a:rPr lang="en-US" sz="2000" b="1" i="0" u="none" strike="noStrike" cap="none">
                <a:solidFill>
                  <a:schemeClr val="dk1"/>
                </a:solidFill>
                <a:latin typeface="Arial"/>
                <a:ea typeface="Arial"/>
                <a:cs typeface="Arial"/>
                <a:sym typeface="Arial"/>
              </a:rPr>
              <a:t>        </a:t>
            </a:r>
            <a:r>
              <a:rPr lang="en-US" sz="2000" b="1" i="0" u="none" strike="noStrike" cap="none">
                <a:solidFill>
                  <a:srgbClr val="0000FF"/>
                </a:solidFill>
                <a:latin typeface="Arial"/>
                <a:ea typeface="Arial"/>
                <a:cs typeface="Arial"/>
                <a:sym typeface="Arial"/>
              </a:rPr>
              <a:t>Overloading is caused due to increase in voltage, or if the live wire and neutral wire comes in contact or if too many appliances are connected to a single socket. It results in overheating of the wires and can cause damage to the circuit and appliances.</a:t>
            </a:r>
            <a:endParaRPr sz="2000" b="0" i="0" u="none" strike="noStrike" cap="none">
              <a:solidFill>
                <a:schemeClr val="dk1"/>
              </a:solidFill>
              <a:latin typeface="Arial"/>
              <a:ea typeface="Arial"/>
              <a:cs typeface="Arial"/>
              <a:sym typeface="Arial"/>
            </a:endParaRPr>
          </a:p>
          <a:p>
            <a:pPr marL="0" marR="0" lvl="0" indent="0" algn="l" rtl="0">
              <a:lnSpc>
                <a:spcPct val="90000"/>
              </a:lnSpc>
              <a:spcBef>
                <a:spcPts val="360"/>
              </a:spcBef>
              <a:spcAft>
                <a:spcPts val="0"/>
              </a:spcAft>
              <a:buClr>
                <a:schemeClr val="dk1"/>
              </a:buClr>
              <a:buFont typeface="Arial"/>
              <a:buNone/>
            </a:pPr>
            <a:endParaRPr sz="2000" b="0" i="0" u="none" strike="noStrike" cap="none">
              <a:solidFill>
                <a:schemeClr val="dk1"/>
              </a:solidFill>
              <a:latin typeface="Arial"/>
              <a:ea typeface="Arial"/>
              <a:cs typeface="Arial"/>
              <a:sym typeface="Arial"/>
            </a:endParaRPr>
          </a:p>
          <a:p>
            <a:pPr marL="0" marR="0" lvl="0" indent="0" algn="l" rtl="0">
              <a:lnSpc>
                <a:spcPct val="90000"/>
              </a:lnSpc>
              <a:spcBef>
                <a:spcPts val="560"/>
              </a:spcBef>
              <a:spcAft>
                <a:spcPts val="0"/>
              </a:spcAft>
              <a:buClr>
                <a:schemeClr val="dk1"/>
              </a:buClr>
              <a:buFont typeface="Times New Roman"/>
              <a:buNone/>
            </a:pPr>
            <a:r>
              <a:rPr lang="en-US" sz="2800" b="1" i="0" u="none" strike="noStrike" cap="none">
                <a:solidFill>
                  <a:srgbClr val="FF0000"/>
                </a:solidFill>
                <a:latin typeface="Times New Roman"/>
                <a:ea typeface="Times New Roman"/>
                <a:cs typeface="Times New Roman"/>
                <a:sym typeface="Times New Roman"/>
              </a:rPr>
              <a:t>  c)</a:t>
            </a:r>
            <a:r>
              <a:rPr lang="en-US" sz="2800" b="1" i="0" u="sng" strike="noStrike" cap="none">
                <a:solidFill>
                  <a:srgbClr val="FF0000"/>
                </a:solidFill>
                <a:latin typeface="Times New Roman"/>
                <a:ea typeface="Times New Roman"/>
                <a:cs typeface="Times New Roman"/>
                <a:sym typeface="Times New Roman"/>
              </a:rPr>
              <a:t> Short circuit</a:t>
            </a:r>
            <a:r>
              <a:rPr lang="en-US" sz="2800" b="1" i="0" u="none" strike="noStrike" cap="none">
                <a:solidFill>
                  <a:srgbClr val="FF0000"/>
                </a:solidFill>
                <a:latin typeface="Times New Roman"/>
                <a:ea typeface="Times New Roman"/>
                <a:cs typeface="Times New Roman"/>
                <a:sym typeface="Times New Roman"/>
              </a:rPr>
              <a:t> :-</a:t>
            </a:r>
            <a:r>
              <a:rPr lang="en-US" sz="2000" b="1" i="0" u="none" strike="noStrike" cap="none">
                <a:solidFill>
                  <a:srgbClr val="FF0000"/>
                </a:solidFill>
                <a:latin typeface="Arial"/>
                <a:ea typeface="Arial"/>
                <a:cs typeface="Arial"/>
                <a:sym typeface="Arial"/>
              </a:rPr>
              <a:t> </a:t>
            </a:r>
            <a:endParaRPr sz="2000" b="0" i="0" u="none" strike="noStrike" cap="none">
              <a:solidFill>
                <a:schemeClr val="dk1"/>
              </a:solidFill>
              <a:latin typeface="Arial"/>
              <a:ea typeface="Arial"/>
              <a:cs typeface="Arial"/>
              <a:sym typeface="Arial"/>
            </a:endParaRPr>
          </a:p>
          <a:p>
            <a:pPr marL="0" marR="0" lvl="0" indent="0" algn="l" rtl="0">
              <a:lnSpc>
                <a:spcPct val="90000"/>
              </a:lnSpc>
              <a:spcBef>
                <a:spcPts val="400"/>
              </a:spcBef>
              <a:spcAft>
                <a:spcPts val="0"/>
              </a:spcAft>
              <a:buClr>
                <a:schemeClr val="dk1"/>
              </a:buClr>
              <a:buFont typeface="Arial"/>
              <a:buNone/>
            </a:pPr>
            <a:r>
              <a:rPr lang="en-US" sz="2000" b="0" i="0" u="none" strike="noStrike" cap="none">
                <a:solidFill>
                  <a:schemeClr val="dk1"/>
                </a:solidFill>
                <a:latin typeface="Arial"/>
                <a:ea typeface="Arial"/>
                <a:cs typeface="Arial"/>
                <a:sym typeface="Arial"/>
              </a:rPr>
              <a:t>       </a:t>
            </a:r>
            <a:r>
              <a:rPr lang="en-US" sz="2000" b="1" i="0" u="none" strike="noStrike" cap="none">
                <a:solidFill>
                  <a:srgbClr val="0000FF"/>
                </a:solidFill>
                <a:latin typeface="Arial"/>
                <a:ea typeface="Arial"/>
                <a:cs typeface="Arial"/>
                <a:sym typeface="Arial"/>
              </a:rPr>
              <a:t>Short circuit is caused when the live wire and neutral wire comes in contact and the current suddenly increases in the circuit. It causes spark, fire and damage to the circuit and appliances.</a:t>
            </a:r>
            <a:endParaRPr sz="2000" b="0" i="0" u="none" strike="noStrike" cap="none">
              <a:solidFill>
                <a:schemeClr val="dk1"/>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6"/>
        <p:cNvGrpSpPr/>
        <p:nvPr/>
      </p:nvGrpSpPr>
      <p:grpSpPr>
        <a:xfrm>
          <a:off x="0" y="0"/>
          <a:ext cx="0" cy="0"/>
          <a:chOff x="0" y="0"/>
          <a:chExt cx="0" cy="0"/>
        </a:xfrm>
      </p:grpSpPr>
      <p:sp>
        <p:nvSpPr>
          <p:cNvPr id="57" name="Google Shape;57;p14"/>
          <p:cNvSpPr txBox="1">
            <a:spLocks noGrp="1"/>
          </p:cNvSpPr>
          <p:nvPr>
            <p:ph type="ctrTitle"/>
          </p:nvPr>
        </p:nvSpPr>
        <p:spPr>
          <a:xfrm>
            <a:off x="76200" y="76200"/>
            <a:ext cx="8610600" cy="3810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3200" b="1" i="0" u="none" strike="noStrike" cap="none">
                <a:solidFill>
                  <a:srgbClr val="FF0000"/>
                </a:solidFill>
                <a:latin typeface="Times New Roman"/>
                <a:ea typeface="Times New Roman"/>
                <a:cs typeface="Times New Roman"/>
                <a:sym typeface="Times New Roman"/>
              </a:rPr>
              <a:t>1)</a:t>
            </a:r>
            <a:r>
              <a:rPr lang="en-US" sz="3200" b="1" i="0" u="sng" strike="noStrike" cap="none">
                <a:solidFill>
                  <a:srgbClr val="FF0000"/>
                </a:solidFill>
                <a:latin typeface="Times New Roman"/>
                <a:ea typeface="Times New Roman"/>
                <a:cs typeface="Times New Roman"/>
                <a:sym typeface="Times New Roman"/>
              </a:rPr>
              <a:t> Magnetic field and Field lines</a:t>
            </a:r>
            <a:r>
              <a:rPr lang="en-US" sz="3200" b="1" i="0" u="none" strike="noStrike" cap="none">
                <a:solidFill>
                  <a:srgbClr val="FF0000"/>
                </a:solidFill>
                <a:latin typeface="Times New Roman"/>
                <a:ea typeface="Times New Roman"/>
                <a:cs typeface="Times New Roman"/>
                <a:sym typeface="Times New Roman"/>
              </a:rPr>
              <a:t> :-</a:t>
            </a:r>
            <a:endParaRPr sz="3200" b="0" i="0" u="none" strike="noStrike" cap="none">
              <a:solidFill>
                <a:srgbClr val="FF0000"/>
              </a:solidFill>
              <a:latin typeface="Times New Roman"/>
              <a:ea typeface="Times New Roman"/>
              <a:cs typeface="Times New Roman"/>
              <a:sym typeface="Times New Roman"/>
            </a:endParaRPr>
          </a:p>
        </p:txBody>
      </p:sp>
      <p:sp>
        <p:nvSpPr>
          <p:cNvPr id="58" name="Google Shape;58;p14"/>
          <p:cNvSpPr txBox="1">
            <a:spLocks noGrp="1"/>
          </p:cNvSpPr>
          <p:nvPr>
            <p:ph type="subTitle" idx="1"/>
          </p:nvPr>
        </p:nvSpPr>
        <p:spPr>
          <a:xfrm>
            <a:off x="76200" y="533400"/>
            <a:ext cx="8991600" cy="6019800"/>
          </a:xfrm>
          <a:prstGeom prst="rect">
            <a:avLst/>
          </a:prstGeom>
          <a:noFill/>
          <a:ln>
            <a:noFill/>
          </a:ln>
        </p:spPr>
        <p:txBody>
          <a:bodyPr spcFirstLastPara="1" wrap="square" lIns="91425" tIns="45700" rIns="91425" bIns="45700" anchor="t" anchorCtr="0">
            <a:noAutofit/>
          </a:bodyPr>
          <a:lstStyle/>
          <a:p>
            <a:pPr marL="0" marR="0" lvl="0" indent="0" algn="l" rtl="0">
              <a:spcBef>
                <a:spcPts val="480"/>
              </a:spcBef>
              <a:spcAft>
                <a:spcPts val="0"/>
              </a:spcAft>
              <a:buClr>
                <a:srgbClr val="FF0000"/>
              </a:buClr>
              <a:buFont typeface="Arial"/>
              <a:buNone/>
            </a:pPr>
            <a:r>
              <a:rPr lang="en-US" sz="2400" b="0" i="0" u="none" strike="noStrike" cap="none">
                <a:solidFill>
                  <a:srgbClr val="FF0000"/>
                </a:solidFill>
                <a:latin typeface="Arial"/>
                <a:ea typeface="Arial"/>
                <a:cs typeface="Arial"/>
                <a:sym typeface="Arial"/>
              </a:rPr>
              <a:t> a) </a:t>
            </a:r>
            <a:r>
              <a:rPr lang="en-US" sz="2400" b="1" i="0" u="sng" strike="noStrike" cap="none">
                <a:solidFill>
                  <a:srgbClr val="FF0000"/>
                </a:solidFill>
                <a:latin typeface="Arial"/>
                <a:ea typeface="Arial"/>
                <a:cs typeface="Arial"/>
                <a:sym typeface="Arial"/>
              </a:rPr>
              <a:t>Magnetic field</a:t>
            </a:r>
            <a:r>
              <a:rPr lang="en-US" sz="2400" b="1" i="0" u="none" strike="noStrike" cap="none">
                <a:solidFill>
                  <a:srgbClr val="FF0000"/>
                </a:solidFill>
                <a:latin typeface="Arial"/>
                <a:ea typeface="Arial"/>
                <a:cs typeface="Arial"/>
                <a:sym typeface="Arial"/>
              </a:rPr>
              <a:t> :-</a:t>
            </a:r>
            <a:r>
              <a:rPr lang="en-US" sz="2000" b="1" i="0" u="none" strike="noStrike" cap="none">
                <a:solidFill>
                  <a:schemeClr val="dk1"/>
                </a:solidFill>
                <a:latin typeface="Arial"/>
                <a:ea typeface="Arial"/>
                <a:cs typeface="Arial"/>
                <a:sym typeface="Arial"/>
              </a:rPr>
              <a:t>  </a:t>
            </a:r>
            <a:endParaRPr sz="2400" b="0" i="0" u="none" strike="noStrike" cap="none">
              <a:solidFill>
                <a:srgbClr val="FF0000"/>
              </a:solidFill>
              <a:latin typeface="Arial"/>
              <a:ea typeface="Arial"/>
              <a:cs typeface="Arial"/>
              <a:sym typeface="Arial"/>
            </a:endParaRPr>
          </a:p>
          <a:p>
            <a:pPr marL="0" marR="0" lvl="0" indent="0" algn="l" rtl="0">
              <a:spcBef>
                <a:spcPts val="480"/>
              </a:spcBef>
              <a:spcAft>
                <a:spcPts val="0"/>
              </a:spcAft>
              <a:buClr>
                <a:srgbClr val="FF0000"/>
              </a:buClr>
              <a:buFont typeface="Arial"/>
              <a:buNone/>
            </a:pPr>
            <a:r>
              <a:rPr lang="en-US" sz="2000" b="1" i="0" u="none" strike="noStrike" cap="none">
                <a:solidFill>
                  <a:schemeClr val="dk1"/>
                </a:solidFill>
                <a:latin typeface="Arial"/>
                <a:ea typeface="Arial"/>
                <a:cs typeface="Arial"/>
                <a:sym typeface="Arial"/>
              </a:rPr>
              <a:t>     </a:t>
            </a:r>
            <a:r>
              <a:rPr lang="en-US" sz="2400" b="1" i="0" u="none" strike="noStrike" cap="none">
                <a:solidFill>
                  <a:srgbClr val="0000FF"/>
                </a:solidFill>
                <a:latin typeface="Arial"/>
                <a:ea typeface="Arial"/>
                <a:cs typeface="Arial"/>
                <a:sym typeface="Arial"/>
              </a:rPr>
              <a:t>The region around a magnet where the force of attraction or repulsion can be detected  is called </a:t>
            </a:r>
            <a:r>
              <a:rPr lang="en-US" sz="2400" b="1" i="0" u="none" strike="noStrike" cap="none">
                <a:solidFill>
                  <a:srgbClr val="FF0000"/>
                </a:solidFill>
                <a:latin typeface="Arial"/>
                <a:ea typeface="Arial"/>
                <a:cs typeface="Arial"/>
                <a:sym typeface="Arial"/>
              </a:rPr>
              <a:t>magnetic field.</a:t>
            </a:r>
            <a:r>
              <a:rPr lang="en-US" sz="2400" b="0" i="0" u="none" strike="noStrike" cap="none">
                <a:solidFill>
                  <a:srgbClr val="0000FF"/>
                </a:solidFill>
                <a:latin typeface="Arial"/>
                <a:ea typeface="Arial"/>
                <a:cs typeface="Arial"/>
                <a:sym typeface="Arial"/>
              </a:rPr>
              <a:t> </a:t>
            </a:r>
            <a:endParaRPr sz="2400" b="0" i="0" u="none" strike="noStrike" cap="none">
              <a:solidFill>
                <a:srgbClr val="FF0000"/>
              </a:solidFill>
              <a:latin typeface="Arial"/>
              <a:ea typeface="Arial"/>
              <a:cs typeface="Arial"/>
              <a:sym typeface="Arial"/>
            </a:endParaRPr>
          </a:p>
          <a:p>
            <a:pPr marL="0" marR="0" lvl="0" indent="0" algn="l" rtl="0">
              <a:spcBef>
                <a:spcPts val="480"/>
              </a:spcBef>
              <a:spcAft>
                <a:spcPts val="0"/>
              </a:spcAft>
              <a:buClr>
                <a:srgbClr val="FF0000"/>
              </a:buClr>
              <a:buFont typeface="Arial"/>
              <a:buNone/>
            </a:pPr>
            <a:r>
              <a:rPr lang="en-US" sz="2400" b="0" i="0" u="none" strike="noStrike" cap="none">
                <a:solidFill>
                  <a:srgbClr val="0000FF"/>
                </a:solidFill>
                <a:latin typeface="Arial"/>
                <a:ea typeface="Arial"/>
                <a:cs typeface="Arial"/>
                <a:sym typeface="Arial"/>
              </a:rPr>
              <a:t>     </a:t>
            </a:r>
            <a:r>
              <a:rPr lang="en-US" sz="2400" b="1" i="0" u="none" strike="noStrike" cap="none">
                <a:solidFill>
                  <a:srgbClr val="0000FF"/>
                </a:solidFill>
                <a:latin typeface="Arial"/>
                <a:ea typeface="Arial"/>
                <a:cs typeface="Arial"/>
                <a:sym typeface="Arial"/>
              </a:rPr>
              <a:t>Magnetic field around a magnet can be detected by using a magnetic compass.</a:t>
            </a:r>
            <a:endParaRPr sz="2400" b="0" i="0" u="none" strike="noStrike" cap="none">
              <a:solidFill>
                <a:srgbClr val="FF0000"/>
              </a:solidFill>
              <a:latin typeface="Arial"/>
              <a:ea typeface="Arial"/>
              <a:cs typeface="Arial"/>
              <a:sym typeface="Arial"/>
            </a:endParaRPr>
          </a:p>
          <a:p>
            <a:pPr marL="0" marR="0" lvl="0" indent="0" algn="l" rtl="0">
              <a:spcBef>
                <a:spcPts val="360"/>
              </a:spcBef>
              <a:spcAft>
                <a:spcPts val="0"/>
              </a:spcAft>
              <a:buClr>
                <a:srgbClr val="FF0000"/>
              </a:buClr>
              <a:buFont typeface="Arial"/>
              <a:buNone/>
            </a:pPr>
            <a:endParaRPr sz="2400" b="0" i="0" u="none" strike="noStrike" cap="none">
              <a:solidFill>
                <a:srgbClr val="FF0000"/>
              </a:solidFill>
              <a:latin typeface="Arial"/>
              <a:ea typeface="Arial"/>
              <a:cs typeface="Arial"/>
              <a:sym typeface="Arial"/>
            </a:endParaRPr>
          </a:p>
          <a:p>
            <a:pPr marL="0" marR="0" lvl="0" indent="0" algn="l" rtl="0">
              <a:spcBef>
                <a:spcPts val="360"/>
              </a:spcBef>
              <a:spcAft>
                <a:spcPts val="0"/>
              </a:spcAft>
              <a:buClr>
                <a:srgbClr val="FF0000"/>
              </a:buClr>
              <a:buFont typeface="Arial"/>
              <a:buNone/>
            </a:pPr>
            <a:endParaRPr sz="2400" b="0" i="0" u="none" strike="noStrike" cap="none">
              <a:solidFill>
                <a:srgbClr val="FF0000"/>
              </a:solidFill>
              <a:latin typeface="Arial"/>
              <a:ea typeface="Arial"/>
              <a:cs typeface="Arial"/>
              <a:sym typeface="Arial"/>
            </a:endParaRPr>
          </a:p>
          <a:p>
            <a:pPr marL="0" marR="0" lvl="0" indent="0" algn="l" rtl="0">
              <a:spcBef>
                <a:spcPts val="360"/>
              </a:spcBef>
              <a:spcAft>
                <a:spcPts val="0"/>
              </a:spcAft>
              <a:buClr>
                <a:srgbClr val="FF0000"/>
              </a:buClr>
              <a:buFont typeface="Arial"/>
              <a:buNone/>
            </a:pPr>
            <a:endParaRPr sz="2400" b="0" i="0" u="none" strike="noStrike" cap="none">
              <a:solidFill>
                <a:srgbClr val="FF0000"/>
              </a:solidFill>
              <a:latin typeface="Arial"/>
              <a:ea typeface="Arial"/>
              <a:cs typeface="Arial"/>
              <a:sym typeface="Arial"/>
            </a:endParaRPr>
          </a:p>
          <a:p>
            <a:pPr marL="0" marR="0" lvl="0" indent="0" algn="l" rtl="0">
              <a:spcBef>
                <a:spcPts val="360"/>
              </a:spcBef>
              <a:spcAft>
                <a:spcPts val="0"/>
              </a:spcAft>
              <a:buClr>
                <a:srgbClr val="FF0000"/>
              </a:buClr>
              <a:buFont typeface="Arial"/>
              <a:buNone/>
            </a:pPr>
            <a:endParaRPr sz="2400" b="0" i="0" u="none" strike="noStrike" cap="none">
              <a:solidFill>
                <a:srgbClr val="FF0000"/>
              </a:solidFill>
              <a:latin typeface="Arial"/>
              <a:ea typeface="Arial"/>
              <a:cs typeface="Arial"/>
              <a:sym typeface="Arial"/>
            </a:endParaRPr>
          </a:p>
          <a:p>
            <a:pPr marL="0" marR="0" lvl="0" indent="0" algn="l" rtl="0">
              <a:spcBef>
                <a:spcPts val="360"/>
              </a:spcBef>
              <a:spcAft>
                <a:spcPts val="0"/>
              </a:spcAft>
              <a:buClr>
                <a:srgbClr val="FF0000"/>
              </a:buClr>
              <a:buFont typeface="Arial"/>
              <a:buNone/>
            </a:pPr>
            <a:endParaRPr sz="2400" b="0" i="0" u="none" strike="noStrike" cap="none">
              <a:solidFill>
                <a:srgbClr val="FF0000"/>
              </a:solidFill>
              <a:latin typeface="Arial"/>
              <a:ea typeface="Arial"/>
              <a:cs typeface="Arial"/>
              <a:sym typeface="Arial"/>
            </a:endParaRPr>
          </a:p>
          <a:p>
            <a:pPr marL="0" marR="0" lvl="0" indent="0" algn="l" rtl="0">
              <a:spcBef>
                <a:spcPts val="360"/>
              </a:spcBef>
              <a:spcAft>
                <a:spcPts val="0"/>
              </a:spcAft>
              <a:buClr>
                <a:srgbClr val="FF0000"/>
              </a:buClr>
              <a:buFont typeface="Arial"/>
              <a:buNone/>
            </a:pPr>
            <a:endParaRPr sz="2400" b="0" i="0" u="none" strike="noStrike" cap="none">
              <a:solidFill>
                <a:srgbClr val="FF0000"/>
              </a:solidFill>
              <a:latin typeface="Arial"/>
              <a:ea typeface="Arial"/>
              <a:cs typeface="Arial"/>
              <a:sym typeface="Arial"/>
            </a:endParaRPr>
          </a:p>
          <a:p>
            <a:pPr marL="0" marR="0" lvl="0" indent="0" algn="l" rtl="0">
              <a:spcBef>
                <a:spcPts val="360"/>
              </a:spcBef>
              <a:spcAft>
                <a:spcPts val="0"/>
              </a:spcAft>
              <a:buClr>
                <a:srgbClr val="FF0000"/>
              </a:buClr>
              <a:buFont typeface="Arial"/>
              <a:buNone/>
            </a:pPr>
            <a:endParaRPr sz="2400" b="0" i="0" u="none" strike="noStrike" cap="none">
              <a:solidFill>
                <a:srgbClr val="FF0000"/>
              </a:solidFill>
              <a:latin typeface="Arial"/>
              <a:ea typeface="Arial"/>
              <a:cs typeface="Arial"/>
              <a:sym typeface="Arial"/>
            </a:endParaRPr>
          </a:p>
          <a:p>
            <a:pPr marL="0" marR="0" lvl="0" indent="0" algn="l" rtl="0">
              <a:spcBef>
                <a:spcPts val="360"/>
              </a:spcBef>
              <a:spcAft>
                <a:spcPts val="0"/>
              </a:spcAft>
              <a:buClr>
                <a:srgbClr val="FF0000"/>
              </a:buClr>
              <a:buFont typeface="Arial"/>
              <a:buNone/>
            </a:pPr>
            <a:endParaRPr sz="2400" b="0" i="0" u="none" strike="noStrike" cap="none">
              <a:solidFill>
                <a:srgbClr val="FF0000"/>
              </a:solidFill>
              <a:latin typeface="Arial"/>
              <a:ea typeface="Arial"/>
              <a:cs typeface="Arial"/>
              <a:sym typeface="Arial"/>
            </a:endParaRPr>
          </a:p>
        </p:txBody>
      </p:sp>
      <p:pic>
        <p:nvPicPr>
          <p:cNvPr id="59" name="Google Shape;59;p14"/>
          <p:cNvPicPr preferRelativeResize="0"/>
          <p:nvPr/>
        </p:nvPicPr>
        <p:blipFill>
          <a:blip r:embed="rId3">
            <a:alphaModFix/>
          </a:blip>
          <a:stretch>
            <a:fillRect/>
          </a:stretch>
        </p:blipFill>
        <p:spPr>
          <a:xfrm>
            <a:off x="1143000" y="2590800"/>
            <a:ext cx="6324600" cy="35814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Google Shape;64;p15"/>
          <p:cNvSpPr txBox="1">
            <a:spLocks noGrp="1"/>
          </p:cNvSpPr>
          <p:nvPr>
            <p:ph type="ctrTitle"/>
          </p:nvPr>
        </p:nvSpPr>
        <p:spPr>
          <a:xfrm>
            <a:off x="76200" y="76200"/>
            <a:ext cx="8534400" cy="3810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2400" b="1" i="0" u="none" strike="noStrike" cap="none">
                <a:solidFill>
                  <a:srgbClr val="FF0000"/>
                </a:solidFill>
                <a:latin typeface="Arial"/>
                <a:ea typeface="Arial"/>
                <a:cs typeface="Arial"/>
                <a:sym typeface="Arial"/>
              </a:rPr>
              <a:t>b)</a:t>
            </a:r>
            <a:r>
              <a:rPr lang="en-US" sz="2400" b="1" i="0" u="sng" strike="noStrike" cap="none">
                <a:solidFill>
                  <a:srgbClr val="FF0000"/>
                </a:solidFill>
                <a:latin typeface="Arial"/>
                <a:ea typeface="Arial"/>
                <a:cs typeface="Arial"/>
                <a:sym typeface="Arial"/>
              </a:rPr>
              <a:t> Magnetic field lines</a:t>
            </a:r>
            <a:r>
              <a:rPr lang="en-US" sz="2400" b="1" i="0" u="none" strike="noStrike" cap="none">
                <a:solidFill>
                  <a:srgbClr val="FF0000"/>
                </a:solidFill>
                <a:latin typeface="Arial"/>
                <a:ea typeface="Arial"/>
                <a:cs typeface="Arial"/>
                <a:sym typeface="Arial"/>
              </a:rPr>
              <a:t> :-</a:t>
            </a:r>
            <a:endParaRPr sz="2400" b="0" i="0" u="none" strike="noStrike" cap="none">
              <a:solidFill>
                <a:srgbClr val="FF0000"/>
              </a:solidFill>
              <a:latin typeface="Arial"/>
              <a:ea typeface="Arial"/>
              <a:cs typeface="Arial"/>
              <a:sym typeface="Arial"/>
            </a:endParaRPr>
          </a:p>
        </p:txBody>
      </p:sp>
      <p:sp>
        <p:nvSpPr>
          <p:cNvPr id="65" name="Google Shape;65;p15"/>
          <p:cNvSpPr txBox="1">
            <a:spLocks noGrp="1"/>
          </p:cNvSpPr>
          <p:nvPr>
            <p:ph type="subTitle" idx="1"/>
          </p:nvPr>
        </p:nvSpPr>
        <p:spPr>
          <a:xfrm>
            <a:off x="152400" y="457200"/>
            <a:ext cx="8915400" cy="6248400"/>
          </a:xfrm>
          <a:prstGeom prst="rect">
            <a:avLst/>
          </a:prstGeom>
          <a:noFill/>
          <a:ln>
            <a:noFill/>
          </a:ln>
        </p:spPr>
        <p:txBody>
          <a:bodyPr spcFirstLastPara="1" wrap="square" lIns="91425" tIns="45700" rIns="91425" bIns="45700" anchor="t" anchorCtr="0">
            <a:noAutofit/>
          </a:bodyPr>
          <a:lstStyle/>
          <a:p>
            <a:pPr marL="0" marR="0" lvl="0" indent="0" algn="l" rtl="0">
              <a:spcBef>
                <a:spcPts val="400"/>
              </a:spcBef>
              <a:spcAft>
                <a:spcPts val="0"/>
              </a:spcAft>
              <a:buClr>
                <a:schemeClr val="dk1"/>
              </a:buClr>
              <a:buFont typeface="Arial"/>
              <a:buNone/>
            </a:pPr>
            <a:r>
              <a:rPr lang="en-US" sz="2000" b="0" i="0" u="none" strike="noStrike" cap="none">
                <a:solidFill>
                  <a:schemeClr val="dk1"/>
                </a:solidFill>
                <a:latin typeface="Arial"/>
                <a:ea typeface="Arial"/>
                <a:cs typeface="Arial"/>
                <a:sym typeface="Arial"/>
              </a:rPr>
              <a:t>   </a:t>
            </a:r>
            <a:r>
              <a:rPr lang="en-US" sz="2000" b="1" i="0" u="none" strike="noStrike" cap="none">
                <a:solidFill>
                  <a:srgbClr val="0000FF"/>
                </a:solidFill>
                <a:latin typeface="Arial"/>
                <a:ea typeface="Arial"/>
                <a:cs typeface="Arial"/>
                <a:sym typeface="Arial"/>
              </a:rPr>
              <a:t>Magnetic field lines are the paths around a magnet along which the north pole of a magnetic compass needle tends to move</a:t>
            </a:r>
            <a:r>
              <a:rPr lang="en-US" sz="2000" b="0" i="0" u="none" strike="noStrike" cap="none">
                <a:solidFill>
                  <a:srgbClr val="0000FF"/>
                </a:solidFill>
                <a:latin typeface="Arial"/>
                <a:ea typeface="Arial"/>
                <a:cs typeface="Arial"/>
                <a:sym typeface="Arial"/>
              </a:rPr>
              <a:t>.</a:t>
            </a:r>
            <a:endParaRPr sz="2000" b="0" i="0" u="none" strike="noStrike" cap="none">
              <a:solidFill>
                <a:schemeClr val="dk1"/>
              </a:solidFill>
              <a:latin typeface="Arial"/>
              <a:ea typeface="Arial"/>
              <a:cs typeface="Arial"/>
              <a:sym typeface="Arial"/>
            </a:endParaRPr>
          </a:p>
          <a:p>
            <a:pPr marL="0" marR="0" lvl="0" indent="0" algn="l" rtl="0">
              <a:spcBef>
                <a:spcPts val="400"/>
              </a:spcBef>
              <a:spcAft>
                <a:spcPts val="0"/>
              </a:spcAft>
              <a:buClr>
                <a:schemeClr val="dk1"/>
              </a:buClr>
              <a:buFont typeface="Arial"/>
              <a:buNone/>
            </a:pPr>
            <a:r>
              <a:rPr lang="en-US" sz="2000" b="0" i="0" u="none" strike="noStrike" cap="none">
                <a:solidFill>
                  <a:srgbClr val="0000FF"/>
                </a:solidFill>
                <a:latin typeface="Arial"/>
                <a:ea typeface="Arial"/>
                <a:cs typeface="Arial"/>
                <a:sym typeface="Arial"/>
              </a:rPr>
              <a:t>   </a:t>
            </a:r>
            <a:r>
              <a:rPr lang="en-US" sz="2000" b="1" i="0" u="none" strike="noStrike" cap="none">
                <a:solidFill>
                  <a:srgbClr val="0000FF"/>
                </a:solidFill>
                <a:latin typeface="Arial"/>
                <a:ea typeface="Arial"/>
                <a:cs typeface="Arial"/>
                <a:sym typeface="Arial"/>
              </a:rPr>
              <a:t>The magnetic field lines around a magnet can be observed by sprinkling iron filings around a magnet. It can also be observed by moving a magnetic compass around a magnet.</a:t>
            </a:r>
            <a:endParaRPr sz="2000" b="0" i="0" u="none" strike="noStrike" cap="none">
              <a:solidFill>
                <a:schemeClr val="dk1"/>
              </a:solidFill>
              <a:latin typeface="Arial"/>
              <a:ea typeface="Arial"/>
              <a:cs typeface="Arial"/>
              <a:sym typeface="Arial"/>
            </a:endParaRPr>
          </a:p>
          <a:p>
            <a:pPr marL="0" marR="0" lvl="0" indent="0" algn="l" rtl="0">
              <a:spcBef>
                <a:spcPts val="400"/>
              </a:spcBef>
              <a:spcAft>
                <a:spcPts val="0"/>
              </a:spcAft>
              <a:buClr>
                <a:schemeClr val="dk1"/>
              </a:buClr>
              <a:buFont typeface="Arial"/>
              <a:buNone/>
            </a:pPr>
            <a:r>
              <a:rPr lang="en-US" sz="2000" b="0" i="0" u="none" strike="noStrike" cap="none">
                <a:solidFill>
                  <a:srgbClr val="0000FF"/>
                </a:solidFill>
                <a:latin typeface="Arial"/>
                <a:ea typeface="Arial"/>
                <a:cs typeface="Arial"/>
                <a:sym typeface="Arial"/>
              </a:rPr>
              <a:t>  </a:t>
            </a:r>
            <a:r>
              <a:rPr lang="en-US" sz="2000" b="1" i="0" u="none" strike="noStrike" cap="none">
                <a:solidFill>
                  <a:srgbClr val="0000FF"/>
                </a:solidFill>
                <a:latin typeface="Arial"/>
                <a:ea typeface="Arial"/>
                <a:cs typeface="Arial"/>
                <a:sym typeface="Arial"/>
              </a:rPr>
              <a:t>i) The magnetic field lines emerge at the north pole and merge at the </a:t>
            </a:r>
            <a:endParaRPr sz="2000" b="0" i="0" u="none" strike="noStrike" cap="none">
              <a:solidFill>
                <a:schemeClr val="dk1"/>
              </a:solidFill>
              <a:latin typeface="Arial"/>
              <a:ea typeface="Arial"/>
              <a:cs typeface="Arial"/>
              <a:sym typeface="Arial"/>
            </a:endParaRPr>
          </a:p>
          <a:p>
            <a:pPr marL="0" marR="0" lvl="0" indent="0" algn="l" rtl="0">
              <a:spcBef>
                <a:spcPts val="400"/>
              </a:spcBef>
              <a:spcAft>
                <a:spcPts val="0"/>
              </a:spcAft>
              <a:buClr>
                <a:schemeClr val="dk1"/>
              </a:buClr>
              <a:buFont typeface="Arial"/>
              <a:buNone/>
            </a:pPr>
            <a:r>
              <a:rPr lang="en-US" sz="2000" b="1" i="0" u="none" strike="noStrike" cap="none">
                <a:solidFill>
                  <a:srgbClr val="0000FF"/>
                </a:solidFill>
                <a:latin typeface="Arial"/>
                <a:ea typeface="Arial"/>
                <a:cs typeface="Arial"/>
                <a:sym typeface="Arial"/>
              </a:rPr>
              <a:t>      south pole.</a:t>
            </a:r>
            <a:endParaRPr sz="2000" b="0" i="0" u="none" strike="noStrike" cap="none">
              <a:solidFill>
                <a:schemeClr val="dk1"/>
              </a:solidFill>
              <a:latin typeface="Arial"/>
              <a:ea typeface="Arial"/>
              <a:cs typeface="Arial"/>
              <a:sym typeface="Arial"/>
            </a:endParaRPr>
          </a:p>
          <a:p>
            <a:pPr marL="0" marR="0" lvl="0" indent="0" algn="l" rtl="0">
              <a:spcBef>
                <a:spcPts val="400"/>
              </a:spcBef>
              <a:spcAft>
                <a:spcPts val="0"/>
              </a:spcAft>
              <a:buClr>
                <a:schemeClr val="dk1"/>
              </a:buClr>
              <a:buFont typeface="Arial"/>
              <a:buNone/>
            </a:pPr>
            <a:r>
              <a:rPr lang="en-US" sz="2000" b="1" i="0" u="none" strike="noStrike" cap="none">
                <a:solidFill>
                  <a:srgbClr val="0000FF"/>
                </a:solidFill>
                <a:latin typeface="Arial"/>
                <a:ea typeface="Arial"/>
                <a:cs typeface="Arial"/>
                <a:sym typeface="Arial"/>
              </a:rPr>
              <a:t> ii) The magnetic field lines are closer at the poles.</a:t>
            </a:r>
            <a:endParaRPr sz="2000" b="0" i="0" u="none" strike="noStrike" cap="none">
              <a:solidFill>
                <a:schemeClr val="dk1"/>
              </a:solidFill>
              <a:latin typeface="Arial"/>
              <a:ea typeface="Arial"/>
              <a:cs typeface="Arial"/>
              <a:sym typeface="Arial"/>
            </a:endParaRPr>
          </a:p>
          <a:p>
            <a:pPr marL="0" marR="0" lvl="0" indent="0" algn="l" rtl="0">
              <a:spcBef>
                <a:spcPts val="400"/>
              </a:spcBef>
              <a:spcAft>
                <a:spcPts val="0"/>
              </a:spcAft>
              <a:buClr>
                <a:schemeClr val="dk1"/>
              </a:buClr>
              <a:buFont typeface="Arial"/>
              <a:buNone/>
            </a:pPr>
            <a:r>
              <a:rPr lang="en-US" sz="2000" b="1" i="0" u="none" strike="noStrike" cap="none">
                <a:solidFill>
                  <a:srgbClr val="0000FF"/>
                </a:solidFill>
                <a:latin typeface="Arial"/>
                <a:ea typeface="Arial"/>
                <a:cs typeface="Arial"/>
                <a:sym typeface="Arial"/>
              </a:rPr>
              <a:t>iii) The magnetic field lines do not intersect each other.</a:t>
            </a:r>
            <a:endParaRPr sz="2000" b="0" i="0" u="none" strike="noStrike" cap="none">
              <a:solidFill>
                <a:schemeClr val="dk1"/>
              </a:solidFill>
              <a:latin typeface="Arial"/>
              <a:ea typeface="Arial"/>
              <a:cs typeface="Arial"/>
              <a:sym typeface="Arial"/>
            </a:endParaRPr>
          </a:p>
        </p:txBody>
      </p:sp>
      <p:pic>
        <p:nvPicPr>
          <p:cNvPr id="66" name="Google Shape;66;p15"/>
          <p:cNvPicPr preferRelativeResize="0"/>
          <p:nvPr/>
        </p:nvPicPr>
        <p:blipFill>
          <a:blip r:embed="rId3">
            <a:alphaModFix/>
          </a:blip>
          <a:stretch>
            <a:fillRect/>
          </a:stretch>
        </p:blipFill>
        <p:spPr>
          <a:xfrm>
            <a:off x="4572000" y="3733800"/>
            <a:ext cx="4191000" cy="2895600"/>
          </a:xfrm>
          <a:prstGeom prst="rect">
            <a:avLst/>
          </a:prstGeom>
          <a:noFill/>
          <a:ln>
            <a:noFill/>
          </a:ln>
        </p:spPr>
      </p:pic>
      <p:pic>
        <p:nvPicPr>
          <p:cNvPr id="67" name="Google Shape;67;p15"/>
          <p:cNvPicPr preferRelativeResize="0"/>
          <p:nvPr/>
        </p:nvPicPr>
        <p:blipFill>
          <a:blip r:embed="rId4">
            <a:alphaModFix/>
          </a:blip>
          <a:stretch>
            <a:fillRect/>
          </a:stretch>
        </p:blipFill>
        <p:spPr>
          <a:xfrm>
            <a:off x="381000" y="3733800"/>
            <a:ext cx="3962400" cy="29718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ctrTitle"/>
          </p:nvPr>
        </p:nvSpPr>
        <p:spPr>
          <a:xfrm>
            <a:off x="76200" y="76200"/>
            <a:ext cx="8991600" cy="5334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2800" b="1" i="0" u="none" strike="noStrike" cap="none">
                <a:solidFill>
                  <a:srgbClr val="FF0000"/>
                </a:solidFill>
                <a:latin typeface="Times New Roman"/>
                <a:ea typeface="Times New Roman"/>
                <a:cs typeface="Times New Roman"/>
                <a:sym typeface="Times New Roman"/>
              </a:rPr>
              <a:t>2)</a:t>
            </a:r>
            <a:r>
              <a:rPr lang="en-US" sz="2800" b="1" i="0" u="sng" strike="noStrike" cap="none">
                <a:solidFill>
                  <a:srgbClr val="FF0000"/>
                </a:solidFill>
                <a:latin typeface="Times New Roman"/>
                <a:ea typeface="Times New Roman"/>
                <a:cs typeface="Times New Roman"/>
                <a:sym typeface="Times New Roman"/>
              </a:rPr>
              <a:t> Magnetic field due to a current carrying conductor</a:t>
            </a:r>
            <a:r>
              <a:rPr lang="en-US" sz="2800" b="1" i="0" u="none" strike="noStrike" cap="none">
                <a:solidFill>
                  <a:srgbClr val="FF0000"/>
                </a:solidFill>
                <a:latin typeface="Times New Roman"/>
                <a:ea typeface="Times New Roman"/>
                <a:cs typeface="Times New Roman"/>
                <a:sym typeface="Times New Roman"/>
              </a:rPr>
              <a:t> :-</a:t>
            </a:r>
            <a:endParaRPr sz="2800" b="0" i="0" u="none" strike="noStrike" cap="none">
              <a:solidFill>
                <a:srgbClr val="FF0000"/>
              </a:solidFill>
              <a:latin typeface="Times New Roman"/>
              <a:ea typeface="Times New Roman"/>
              <a:cs typeface="Times New Roman"/>
              <a:sym typeface="Times New Roman"/>
            </a:endParaRPr>
          </a:p>
        </p:txBody>
      </p:sp>
      <p:sp>
        <p:nvSpPr>
          <p:cNvPr id="73" name="Google Shape;73;p16"/>
          <p:cNvSpPr txBox="1">
            <a:spLocks noGrp="1"/>
          </p:cNvSpPr>
          <p:nvPr>
            <p:ph type="subTitle" idx="1"/>
          </p:nvPr>
        </p:nvSpPr>
        <p:spPr>
          <a:xfrm>
            <a:off x="152400" y="533400"/>
            <a:ext cx="8839200" cy="6019800"/>
          </a:xfrm>
          <a:prstGeom prst="rect">
            <a:avLst/>
          </a:prstGeom>
          <a:noFill/>
          <a:ln>
            <a:noFill/>
          </a:ln>
        </p:spPr>
        <p:txBody>
          <a:bodyPr spcFirstLastPara="1" wrap="square" lIns="91425" tIns="45700" rIns="91425" bIns="45700" anchor="t" anchorCtr="0">
            <a:noAutofit/>
          </a:bodyPr>
          <a:lstStyle/>
          <a:p>
            <a:pPr marL="0" marR="0" lvl="0" indent="0" algn="l" rtl="0">
              <a:spcBef>
                <a:spcPts val="400"/>
              </a:spcBef>
              <a:spcAft>
                <a:spcPts val="0"/>
              </a:spcAft>
              <a:buClr>
                <a:schemeClr val="dk1"/>
              </a:buClr>
              <a:buFont typeface="Arial"/>
              <a:buNone/>
            </a:pPr>
            <a:r>
              <a:rPr lang="en-US" sz="2000" b="0" i="0" u="none" strike="noStrike" cap="none">
                <a:solidFill>
                  <a:schemeClr val="dk1"/>
                </a:solidFill>
                <a:latin typeface="Arial"/>
                <a:ea typeface="Arial"/>
                <a:cs typeface="Arial"/>
                <a:sym typeface="Arial"/>
              </a:rPr>
              <a:t>    </a:t>
            </a:r>
            <a:r>
              <a:rPr lang="en-US" sz="2000" b="1" i="0" u="none" strike="noStrike" cap="none">
                <a:solidFill>
                  <a:srgbClr val="0000FF"/>
                </a:solidFill>
                <a:latin typeface="Arial"/>
                <a:ea typeface="Arial"/>
                <a:cs typeface="Arial"/>
                <a:sym typeface="Arial"/>
              </a:rPr>
              <a:t>If a magnetic compass is placed near a conductor carrying current (wire), the needle is deflected. This shows that a conductor carrying current has a magnetic field around it.</a:t>
            </a:r>
            <a:endParaRPr sz="2000" b="0" i="0" u="none" strike="noStrike" cap="none">
              <a:solidFill>
                <a:schemeClr val="dk1"/>
              </a:solidFill>
              <a:latin typeface="Arial"/>
              <a:ea typeface="Arial"/>
              <a:cs typeface="Arial"/>
              <a:sym typeface="Arial"/>
            </a:endParaRPr>
          </a:p>
          <a:p>
            <a:pPr marL="0" marR="0" lvl="0" indent="0" algn="l" rtl="0">
              <a:spcBef>
                <a:spcPts val="400"/>
              </a:spcBef>
              <a:spcAft>
                <a:spcPts val="0"/>
              </a:spcAft>
              <a:buClr>
                <a:schemeClr val="dk1"/>
              </a:buClr>
              <a:buFont typeface="Arial"/>
              <a:buNone/>
            </a:pPr>
            <a:r>
              <a:rPr lang="en-US" sz="2000" b="0" i="0" u="none" strike="noStrike" cap="none">
                <a:solidFill>
                  <a:srgbClr val="0000FF"/>
                </a:solidFill>
                <a:latin typeface="Arial"/>
                <a:ea typeface="Arial"/>
                <a:cs typeface="Arial"/>
                <a:sym typeface="Arial"/>
              </a:rPr>
              <a:t>   </a:t>
            </a:r>
            <a:r>
              <a:rPr lang="en-US" sz="2000" b="1" i="0" u="none" strike="noStrike" cap="none">
                <a:solidFill>
                  <a:srgbClr val="0000FF"/>
                </a:solidFill>
                <a:latin typeface="Arial"/>
                <a:ea typeface="Arial"/>
                <a:cs typeface="Arial"/>
                <a:sym typeface="Arial"/>
              </a:rPr>
              <a:t>If the direction of the current is from north to south, the deflection of the magnetic needle is towards the  east.</a:t>
            </a:r>
            <a:endParaRPr sz="2000" b="0" i="0" u="none" strike="noStrike" cap="none">
              <a:solidFill>
                <a:schemeClr val="dk1"/>
              </a:solidFill>
              <a:latin typeface="Arial"/>
              <a:ea typeface="Arial"/>
              <a:cs typeface="Arial"/>
              <a:sym typeface="Arial"/>
            </a:endParaRPr>
          </a:p>
          <a:p>
            <a:pPr marL="0" marR="0" lvl="0" indent="0" algn="l" rtl="0">
              <a:spcBef>
                <a:spcPts val="400"/>
              </a:spcBef>
              <a:spcAft>
                <a:spcPts val="0"/>
              </a:spcAft>
              <a:buClr>
                <a:schemeClr val="dk1"/>
              </a:buClr>
              <a:buFont typeface="Arial"/>
              <a:buNone/>
            </a:pPr>
            <a:r>
              <a:rPr lang="en-US" sz="2000" b="0" i="0" u="none" strike="noStrike" cap="none">
                <a:solidFill>
                  <a:srgbClr val="0000FF"/>
                </a:solidFill>
                <a:latin typeface="Arial"/>
                <a:ea typeface="Arial"/>
                <a:cs typeface="Arial"/>
                <a:sym typeface="Arial"/>
              </a:rPr>
              <a:t>   </a:t>
            </a:r>
            <a:r>
              <a:rPr lang="en-US" sz="2000" b="1" i="0" u="none" strike="noStrike" cap="none">
                <a:solidFill>
                  <a:srgbClr val="0000FF"/>
                </a:solidFill>
                <a:latin typeface="Arial"/>
                <a:ea typeface="Arial"/>
                <a:cs typeface="Arial"/>
                <a:sym typeface="Arial"/>
              </a:rPr>
              <a:t>If the direction of the current is from south to north, the deflection of the needle is towards the west.</a:t>
            </a:r>
            <a:r>
              <a:rPr lang="en-US" sz="2000" b="0" i="0" u="none" strike="noStrike" cap="none">
                <a:solidFill>
                  <a:srgbClr val="0000FF"/>
                </a:solidFill>
                <a:latin typeface="Arial"/>
                <a:ea typeface="Arial"/>
                <a:cs typeface="Arial"/>
                <a:sym typeface="Arial"/>
              </a:rPr>
              <a:t> </a:t>
            </a:r>
            <a:endParaRPr sz="2000" b="0" i="0" u="none" strike="noStrike" cap="none">
              <a:solidFill>
                <a:schemeClr val="dk1"/>
              </a:solidFill>
              <a:latin typeface="Arial"/>
              <a:ea typeface="Arial"/>
              <a:cs typeface="Arial"/>
              <a:sym typeface="Arial"/>
            </a:endParaRPr>
          </a:p>
          <a:p>
            <a:pPr marL="0" marR="0" lvl="0" indent="0" algn="l" rtl="0">
              <a:spcBef>
                <a:spcPts val="400"/>
              </a:spcBef>
              <a:spcAft>
                <a:spcPts val="0"/>
              </a:spcAft>
              <a:buClr>
                <a:schemeClr val="dk1"/>
              </a:buClr>
              <a:buFont typeface="Arial"/>
              <a:buNone/>
            </a:pPr>
            <a:r>
              <a:rPr lang="en-US" sz="2000" b="0" i="0" u="none" strike="noStrike" cap="none">
                <a:solidFill>
                  <a:srgbClr val="0000FF"/>
                </a:solidFill>
                <a:latin typeface="Arial"/>
                <a:ea typeface="Arial"/>
                <a:cs typeface="Arial"/>
                <a:sym typeface="Arial"/>
              </a:rPr>
              <a:t>  </a:t>
            </a:r>
            <a:r>
              <a:rPr lang="en-US" sz="2000" b="1" i="0" u="none" strike="noStrike" cap="none">
                <a:solidFill>
                  <a:srgbClr val="0000FF"/>
                </a:solidFill>
                <a:latin typeface="Arial"/>
                <a:ea typeface="Arial"/>
                <a:cs typeface="Arial"/>
                <a:sym typeface="Arial"/>
              </a:rPr>
              <a:t>The magnetic field around a current carrying straight conductor is in concentric circles. It can be observed by passing a current carrying straight conductor through a cardboard and sprinkling iron filings on it.</a:t>
            </a:r>
            <a:endParaRPr sz="2000" b="0" i="0" u="none" strike="noStrike" cap="none">
              <a:solidFill>
                <a:schemeClr val="dk1"/>
              </a:solidFill>
              <a:latin typeface="Arial"/>
              <a:ea typeface="Arial"/>
              <a:cs typeface="Arial"/>
              <a:sym typeface="Arial"/>
            </a:endParaRPr>
          </a:p>
          <a:p>
            <a:pPr marL="0" marR="0" lvl="0" indent="0" algn="l" rtl="0">
              <a:spcBef>
                <a:spcPts val="400"/>
              </a:spcBef>
              <a:spcAft>
                <a:spcPts val="0"/>
              </a:spcAft>
              <a:buClr>
                <a:schemeClr val="dk1"/>
              </a:buClr>
              <a:buFont typeface="Arial"/>
              <a:buNone/>
            </a:pPr>
            <a:r>
              <a:rPr lang="en-US" sz="2000" b="0" i="0" u="none" strike="noStrike" cap="none">
                <a:solidFill>
                  <a:srgbClr val="0000FF"/>
                </a:solidFill>
                <a:latin typeface="Arial"/>
                <a:ea typeface="Arial"/>
                <a:cs typeface="Arial"/>
                <a:sym typeface="Arial"/>
              </a:rPr>
              <a:t>   </a:t>
            </a:r>
            <a:endParaRPr sz="2000" b="0" i="0" u="none" strike="noStrike" cap="none">
              <a:solidFill>
                <a:schemeClr val="dk1"/>
              </a:solidFill>
              <a:latin typeface="Arial"/>
              <a:ea typeface="Arial"/>
              <a:cs typeface="Arial"/>
              <a:sym typeface="Arial"/>
            </a:endParaRPr>
          </a:p>
        </p:txBody>
      </p:sp>
      <p:sp>
        <p:nvSpPr>
          <p:cNvPr id="74" name="Google Shape;74;p16"/>
          <p:cNvSpPr/>
          <p:nvPr/>
        </p:nvSpPr>
        <p:spPr>
          <a:xfrm>
            <a:off x="3405187" y="4038600"/>
            <a:ext cx="404812" cy="4572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400" b="0" i="0" u="none" strike="noStrike" cap="none">
                <a:solidFill>
                  <a:schemeClr val="dk1"/>
                </a:solidFill>
                <a:latin typeface="Arial"/>
                <a:ea typeface="Arial"/>
                <a:cs typeface="Arial"/>
                <a:sym typeface="Arial"/>
              </a:rPr>
              <a:t>N</a:t>
            </a:r>
            <a:endParaRPr sz="1800" b="0" i="0" u="none" strike="noStrike" cap="none">
              <a:solidFill>
                <a:schemeClr val="dk1"/>
              </a:solidFill>
              <a:latin typeface="Arial"/>
              <a:ea typeface="Arial"/>
              <a:cs typeface="Arial"/>
              <a:sym typeface="Arial"/>
            </a:endParaRPr>
          </a:p>
        </p:txBody>
      </p:sp>
      <p:sp>
        <p:nvSpPr>
          <p:cNvPr id="75" name="Google Shape;75;p16"/>
          <p:cNvSpPr/>
          <p:nvPr/>
        </p:nvSpPr>
        <p:spPr>
          <a:xfrm>
            <a:off x="1119187" y="4114800"/>
            <a:ext cx="404812" cy="4572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400" b="0" i="0" u="none" strike="noStrike" cap="none">
                <a:solidFill>
                  <a:schemeClr val="dk1"/>
                </a:solidFill>
                <a:latin typeface="Arial"/>
                <a:ea typeface="Arial"/>
                <a:cs typeface="Arial"/>
                <a:sym typeface="Arial"/>
              </a:rPr>
              <a:t>N</a:t>
            </a:r>
            <a:endParaRPr sz="1800" b="0" i="0" u="none" strike="noStrike" cap="none">
              <a:solidFill>
                <a:schemeClr val="dk1"/>
              </a:solidFill>
              <a:latin typeface="Arial"/>
              <a:ea typeface="Arial"/>
              <a:cs typeface="Arial"/>
              <a:sym typeface="Arial"/>
            </a:endParaRPr>
          </a:p>
        </p:txBody>
      </p:sp>
      <p:sp>
        <p:nvSpPr>
          <p:cNvPr id="76" name="Google Shape;76;p16"/>
          <p:cNvSpPr/>
          <p:nvPr/>
        </p:nvSpPr>
        <p:spPr>
          <a:xfrm>
            <a:off x="3352800" y="6400800"/>
            <a:ext cx="387350" cy="4572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400" b="0" i="0" u="none" strike="noStrike" cap="none">
                <a:solidFill>
                  <a:schemeClr val="dk1"/>
                </a:solidFill>
                <a:latin typeface="Arial"/>
                <a:ea typeface="Arial"/>
                <a:cs typeface="Arial"/>
                <a:sym typeface="Arial"/>
              </a:rPr>
              <a:t>S</a:t>
            </a:r>
            <a:endParaRPr sz="1800" b="0" i="0" u="none" strike="noStrike" cap="none">
              <a:solidFill>
                <a:schemeClr val="dk1"/>
              </a:solidFill>
              <a:latin typeface="Arial"/>
              <a:ea typeface="Arial"/>
              <a:cs typeface="Arial"/>
              <a:sym typeface="Arial"/>
            </a:endParaRPr>
          </a:p>
        </p:txBody>
      </p:sp>
      <p:sp>
        <p:nvSpPr>
          <p:cNvPr id="77" name="Google Shape;77;p16"/>
          <p:cNvSpPr/>
          <p:nvPr/>
        </p:nvSpPr>
        <p:spPr>
          <a:xfrm>
            <a:off x="1066800" y="6400800"/>
            <a:ext cx="387350" cy="4572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400" b="0" i="0" u="none" strike="noStrike" cap="none">
                <a:solidFill>
                  <a:schemeClr val="dk1"/>
                </a:solidFill>
                <a:latin typeface="Arial"/>
                <a:ea typeface="Arial"/>
                <a:cs typeface="Arial"/>
                <a:sym typeface="Arial"/>
              </a:rPr>
              <a:t>S</a:t>
            </a:r>
            <a:endParaRPr sz="1800" b="0" i="0" u="none" strike="noStrike" cap="none">
              <a:solidFill>
                <a:schemeClr val="dk1"/>
              </a:solidFill>
              <a:latin typeface="Arial"/>
              <a:ea typeface="Arial"/>
              <a:cs typeface="Arial"/>
              <a:sym typeface="Arial"/>
            </a:endParaRPr>
          </a:p>
        </p:txBody>
      </p:sp>
      <p:sp>
        <p:nvSpPr>
          <p:cNvPr id="78" name="Google Shape;78;p16"/>
          <p:cNvSpPr/>
          <p:nvPr/>
        </p:nvSpPr>
        <p:spPr>
          <a:xfrm rot="-3660000">
            <a:off x="457200" y="5410200"/>
            <a:ext cx="914400" cy="304800"/>
          </a:xfrm>
          <a:prstGeom prst="flowChartDecision">
            <a:avLst/>
          </a:prstGeom>
          <a:solidFill>
            <a:srgbClr val="800000"/>
          </a:solidFill>
          <a:ln w="9525" cap="rnd"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cxnSp>
        <p:nvCxnSpPr>
          <p:cNvPr id="79" name="Google Shape;79;p16"/>
          <p:cNvCxnSpPr/>
          <p:nvPr/>
        </p:nvCxnSpPr>
        <p:spPr>
          <a:xfrm>
            <a:off x="1295400" y="4495800"/>
            <a:ext cx="0" cy="1981200"/>
          </a:xfrm>
          <a:prstGeom prst="straightConnector1">
            <a:avLst/>
          </a:prstGeom>
          <a:noFill/>
          <a:ln w="31750" cap="rnd" cmpd="sng">
            <a:solidFill>
              <a:schemeClr val="dk1"/>
            </a:solidFill>
            <a:prstDash val="solid"/>
            <a:miter lim="8000"/>
            <a:headEnd type="none" w="sm" len="sm"/>
            <a:tailEnd type="triangle" w="med" len="med"/>
          </a:ln>
        </p:spPr>
      </p:cxnSp>
      <p:cxnSp>
        <p:nvCxnSpPr>
          <p:cNvPr id="80" name="Google Shape;80;p16"/>
          <p:cNvCxnSpPr/>
          <p:nvPr/>
        </p:nvCxnSpPr>
        <p:spPr>
          <a:xfrm>
            <a:off x="1219200" y="5181600"/>
            <a:ext cx="457200" cy="0"/>
          </a:xfrm>
          <a:prstGeom prst="straightConnector1">
            <a:avLst/>
          </a:prstGeom>
          <a:noFill/>
          <a:ln w="25400" cap="rnd" cmpd="sng">
            <a:solidFill>
              <a:schemeClr val="dk1"/>
            </a:solidFill>
            <a:prstDash val="solid"/>
            <a:miter lim="8000"/>
            <a:headEnd type="none" w="sm" len="sm"/>
            <a:tailEnd type="triangle" w="med" len="med"/>
          </a:ln>
        </p:spPr>
      </p:cxnSp>
      <p:cxnSp>
        <p:nvCxnSpPr>
          <p:cNvPr id="81" name="Google Shape;81;p16"/>
          <p:cNvCxnSpPr/>
          <p:nvPr/>
        </p:nvCxnSpPr>
        <p:spPr>
          <a:xfrm rot="10800000">
            <a:off x="3581400" y="4419600"/>
            <a:ext cx="0" cy="2057400"/>
          </a:xfrm>
          <a:prstGeom prst="straightConnector1">
            <a:avLst/>
          </a:prstGeom>
          <a:noFill/>
          <a:ln w="25400" cap="rnd" cmpd="sng">
            <a:solidFill>
              <a:schemeClr val="dk1"/>
            </a:solidFill>
            <a:prstDash val="solid"/>
            <a:miter lim="8000"/>
            <a:headEnd type="none" w="sm" len="sm"/>
            <a:tailEnd type="triangle" w="med" len="med"/>
          </a:ln>
        </p:spPr>
      </p:cxnSp>
      <p:cxnSp>
        <p:nvCxnSpPr>
          <p:cNvPr id="82" name="Google Shape;82;p16"/>
          <p:cNvCxnSpPr/>
          <p:nvPr/>
        </p:nvCxnSpPr>
        <p:spPr>
          <a:xfrm rot="10800000">
            <a:off x="3200400" y="5181600"/>
            <a:ext cx="533400" cy="0"/>
          </a:xfrm>
          <a:prstGeom prst="straightConnector1">
            <a:avLst/>
          </a:prstGeom>
          <a:noFill/>
          <a:ln w="25400" cap="rnd" cmpd="sng">
            <a:solidFill>
              <a:schemeClr val="dk1"/>
            </a:solidFill>
            <a:prstDash val="solid"/>
            <a:miter lim="8000"/>
            <a:headEnd type="none" w="sm" len="sm"/>
            <a:tailEnd type="triangle" w="med" len="med"/>
          </a:ln>
        </p:spPr>
      </p:cxnSp>
      <p:sp>
        <p:nvSpPr>
          <p:cNvPr id="83" name="Google Shape;83;p16"/>
          <p:cNvSpPr/>
          <p:nvPr/>
        </p:nvSpPr>
        <p:spPr>
          <a:xfrm rot="-6960000">
            <a:off x="2743200" y="5562600"/>
            <a:ext cx="914400" cy="304800"/>
          </a:xfrm>
          <a:prstGeom prst="flowChartDecision">
            <a:avLst/>
          </a:prstGeom>
          <a:solidFill>
            <a:srgbClr val="800000"/>
          </a:solidFill>
          <a:ln w="9525" cap="rnd"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84" name="Google Shape;84;p16"/>
          <p:cNvSpPr/>
          <p:nvPr/>
        </p:nvSpPr>
        <p:spPr>
          <a:xfrm>
            <a:off x="2805112" y="4953000"/>
            <a:ext cx="471487" cy="4572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400" b="0" i="0" u="none" strike="noStrike" cap="none">
                <a:solidFill>
                  <a:schemeClr val="dk1"/>
                </a:solidFill>
                <a:latin typeface="Arial"/>
                <a:ea typeface="Arial"/>
                <a:cs typeface="Arial"/>
                <a:sym typeface="Arial"/>
              </a:rPr>
              <a:t>W</a:t>
            </a:r>
            <a:endParaRPr sz="1800" b="0" i="0" u="none" strike="noStrike" cap="none">
              <a:solidFill>
                <a:schemeClr val="dk1"/>
              </a:solidFill>
              <a:latin typeface="Arial"/>
              <a:ea typeface="Arial"/>
              <a:cs typeface="Arial"/>
              <a:sym typeface="Arial"/>
            </a:endParaRPr>
          </a:p>
        </p:txBody>
      </p:sp>
      <p:sp>
        <p:nvSpPr>
          <p:cNvPr id="85" name="Google Shape;85;p16"/>
          <p:cNvSpPr/>
          <p:nvPr/>
        </p:nvSpPr>
        <p:spPr>
          <a:xfrm>
            <a:off x="1600200" y="4953000"/>
            <a:ext cx="387350" cy="4572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400" b="0" i="0" u="none" strike="noStrike" cap="none">
                <a:solidFill>
                  <a:schemeClr val="dk1"/>
                </a:solidFill>
                <a:latin typeface="Arial"/>
                <a:ea typeface="Arial"/>
                <a:cs typeface="Arial"/>
                <a:sym typeface="Arial"/>
              </a:rPr>
              <a:t>E</a:t>
            </a:r>
            <a:endParaRPr sz="1800" b="0" i="0" u="none" strike="noStrike" cap="none">
              <a:solidFill>
                <a:schemeClr val="dk1"/>
              </a:solidFill>
              <a:latin typeface="Arial"/>
              <a:ea typeface="Arial"/>
              <a:cs typeface="Arial"/>
              <a:sym typeface="Arial"/>
            </a:endParaRPr>
          </a:p>
        </p:txBody>
      </p:sp>
      <p:pic>
        <p:nvPicPr>
          <p:cNvPr id="86" name="Google Shape;86;p16"/>
          <p:cNvPicPr preferRelativeResize="0"/>
          <p:nvPr/>
        </p:nvPicPr>
        <p:blipFill>
          <a:blip r:embed="rId3">
            <a:alphaModFix/>
          </a:blip>
          <a:stretch>
            <a:fillRect/>
          </a:stretch>
        </p:blipFill>
        <p:spPr>
          <a:xfrm>
            <a:off x="4876800" y="4038600"/>
            <a:ext cx="3429000" cy="27432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7"/>
          <p:cNvSpPr txBox="1">
            <a:spLocks noGrp="1"/>
          </p:cNvSpPr>
          <p:nvPr>
            <p:ph type="ctrTitle"/>
          </p:nvPr>
        </p:nvSpPr>
        <p:spPr>
          <a:xfrm>
            <a:off x="76200" y="76200"/>
            <a:ext cx="8763000" cy="4572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2800" b="1" i="0" u="none" strike="noStrike" cap="none">
                <a:solidFill>
                  <a:srgbClr val="FF0000"/>
                </a:solidFill>
                <a:latin typeface="Arial"/>
                <a:ea typeface="Arial"/>
                <a:cs typeface="Arial"/>
                <a:sym typeface="Arial"/>
              </a:rPr>
              <a:t> </a:t>
            </a:r>
            <a:r>
              <a:rPr lang="en-US" sz="2800" b="1" i="0" u="sng" strike="noStrike" cap="none">
                <a:solidFill>
                  <a:srgbClr val="FF0000"/>
                </a:solidFill>
                <a:latin typeface="Times New Roman"/>
                <a:ea typeface="Times New Roman"/>
                <a:cs typeface="Times New Roman"/>
                <a:sym typeface="Times New Roman"/>
              </a:rPr>
              <a:t>Right hand thumb rule</a:t>
            </a:r>
            <a:r>
              <a:rPr lang="en-US" sz="2800" b="1" i="0" u="none" strike="noStrike" cap="none">
                <a:solidFill>
                  <a:srgbClr val="FF0000"/>
                </a:solidFill>
                <a:latin typeface="Times New Roman"/>
                <a:ea typeface="Times New Roman"/>
                <a:cs typeface="Times New Roman"/>
                <a:sym typeface="Times New Roman"/>
              </a:rPr>
              <a:t> :-</a:t>
            </a:r>
            <a:endParaRPr sz="2800" b="0" i="0" u="none" strike="noStrike" cap="none">
              <a:solidFill>
                <a:srgbClr val="FF0000"/>
              </a:solidFill>
              <a:latin typeface="Arial"/>
              <a:ea typeface="Arial"/>
              <a:cs typeface="Arial"/>
              <a:sym typeface="Arial"/>
            </a:endParaRPr>
          </a:p>
        </p:txBody>
      </p:sp>
      <p:sp>
        <p:nvSpPr>
          <p:cNvPr id="92" name="Google Shape;92;p17"/>
          <p:cNvSpPr txBox="1">
            <a:spLocks noGrp="1"/>
          </p:cNvSpPr>
          <p:nvPr>
            <p:ph type="subTitle" idx="1"/>
          </p:nvPr>
        </p:nvSpPr>
        <p:spPr>
          <a:xfrm>
            <a:off x="76200" y="533400"/>
            <a:ext cx="9067800" cy="5943600"/>
          </a:xfrm>
          <a:prstGeom prst="rect">
            <a:avLst/>
          </a:prstGeom>
          <a:noFill/>
          <a:ln>
            <a:noFill/>
          </a:ln>
        </p:spPr>
        <p:txBody>
          <a:bodyPr spcFirstLastPara="1" wrap="square" lIns="91425" tIns="45700" rIns="91425" bIns="45700" anchor="t" anchorCtr="0">
            <a:noAutofit/>
          </a:bodyPr>
          <a:lstStyle/>
          <a:p>
            <a:pPr marL="0" marR="0" lvl="0" indent="0" algn="l" rtl="0">
              <a:spcBef>
                <a:spcPts val="400"/>
              </a:spcBef>
              <a:spcAft>
                <a:spcPts val="0"/>
              </a:spcAft>
              <a:buClr>
                <a:schemeClr val="dk1"/>
              </a:buClr>
              <a:buFont typeface="Arial"/>
              <a:buNone/>
            </a:pPr>
            <a:r>
              <a:rPr lang="en-US" sz="2000" b="0" i="0" u="none" strike="noStrike" cap="none">
                <a:solidFill>
                  <a:schemeClr val="dk1"/>
                </a:solidFill>
                <a:latin typeface="Arial"/>
                <a:ea typeface="Arial"/>
                <a:cs typeface="Arial"/>
                <a:sym typeface="Arial"/>
              </a:rPr>
              <a:t>   </a:t>
            </a:r>
            <a:r>
              <a:rPr lang="en-US" sz="2000" b="1" i="0" u="none" strike="noStrike" cap="none">
                <a:solidFill>
                  <a:srgbClr val="0000FF"/>
                </a:solidFill>
                <a:latin typeface="Arial"/>
                <a:ea typeface="Arial"/>
                <a:cs typeface="Arial"/>
                <a:sym typeface="Arial"/>
              </a:rPr>
              <a:t>The direction of the magnetic field around a conductor is given by the </a:t>
            </a:r>
            <a:r>
              <a:rPr lang="en-US" sz="2000" b="1" i="0" u="none" strike="noStrike" cap="none">
                <a:solidFill>
                  <a:srgbClr val="FF0000"/>
                </a:solidFill>
                <a:latin typeface="Arial"/>
                <a:ea typeface="Arial"/>
                <a:cs typeface="Arial"/>
                <a:sym typeface="Arial"/>
              </a:rPr>
              <a:t>Right  Hand Thumb Rule.</a:t>
            </a:r>
            <a:endParaRPr sz="2000" b="0" i="0" u="none" strike="noStrike" cap="none">
              <a:solidFill>
                <a:schemeClr val="dk1"/>
              </a:solidFill>
              <a:latin typeface="Arial"/>
              <a:ea typeface="Arial"/>
              <a:cs typeface="Arial"/>
              <a:sym typeface="Arial"/>
            </a:endParaRPr>
          </a:p>
          <a:p>
            <a:pPr marL="0" marR="0" lvl="0" indent="0" algn="l" rtl="0">
              <a:spcBef>
                <a:spcPts val="400"/>
              </a:spcBef>
              <a:spcAft>
                <a:spcPts val="0"/>
              </a:spcAft>
              <a:buClr>
                <a:schemeClr val="dk1"/>
              </a:buClr>
              <a:buFont typeface="Arial"/>
              <a:buNone/>
            </a:pPr>
            <a:r>
              <a:rPr lang="en-US" sz="2000" b="1" i="0" u="none" strike="noStrike" cap="none">
                <a:solidFill>
                  <a:srgbClr val="0000FF"/>
                </a:solidFill>
                <a:latin typeface="Arial"/>
                <a:ea typeface="Arial"/>
                <a:cs typeface="Arial"/>
                <a:sym typeface="Arial"/>
              </a:rPr>
              <a:t>   It states that ‘ If a current carrying conductor is held in the right hand such that the thumb points in the direction of current, then the fingers wrapped around the conductor shows the direction of the magnetic</a:t>
            </a:r>
            <a:endParaRPr sz="2000" b="0" i="0" u="none" strike="noStrike" cap="none">
              <a:solidFill>
                <a:schemeClr val="dk1"/>
              </a:solidFill>
              <a:latin typeface="Arial"/>
              <a:ea typeface="Arial"/>
              <a:cs typeface="Arial"/>
              <a:sym typeface="Arial"/>
            </a:endParaRPr>
          </a:p>
          <a:p>
            <a:pPr marL="0" marR="0" lvl="0" indent="0" algn="l" rtl="0">
              <a:spcBef>
                <a:spcPts val="400"/>
              </a:spcBef>
              <a:spcAft>
                <a:spcPts val="0"/>
              </a:spcAft>
              <a:buClr>
                <a:schemeClr val="dk1"/>
              </a:buClr>
              <a:buFont typeface="Arial"/>
              <a:buNone/>
            </a:pPr>
            <a:r>
              <a:rPr lang="en-US" sz="2000" b="1" i="0" u="none" strike="noStrike" cap="none">
                <a:solidFill>
                  <a:srgbClr val="0000FF"/>
                </a:solidFill>
                <a:latin typeface="Arial"/>
                <a:ea typeface="Arial"/>
                <a:cs typeface="Arial"/>
                <a:sym typeface="Arial"/>
              </a:rPr>
              <a:t>field ’.</a:t>
            </a:r>
            <a:endParaRPr sz="2000" b="0" i="0" u="none" strike="noStrike" cap="none">
              <a:solidFill>
                <a:schemeClr val="dk1"/>
              </a:solidFill>
              <a:latin typeface="Arial"/>
              <a:ea typeface="Arial"/>
              <a:cs typeface="Arial"/>
              <a:sym typeface="Arial"/>
            </a:endParaRPr>
          </a:p>
        </p:txBody>
      </p:sp>
      <p:cxnSp>
        <p:nvCxnSpPr>
          <p:cNvPr id="93" name="Google Shape;93;p17"/>
          <p:cNvCxnSpPr/>
          <p:nvPr/>
        </p:nvCxnSpPr>
        <p:spPr>
          <a:xfrm rot="10800000">
            <a:off x="5486400" y="2895600"/>
            <a:ext cx="0" cy="838200"/>
          </a:xfrm>
          <a:prstGeom prst="straightConnector1">
            <a:avLst/>
          </a:prstGeom>
          <a:noFill/>
          <a:ln w="31750" cap="rnd" cmpd="sng">
            <a:solidFill>
              <a:schemeClr val="dk1"/>
            </a:solidFill>
            <a:prstDash val="solid"/>
            <a:miter lim="8000"/>
            <a:headEnd type="none" w="sm" len="sm"/>
            <a:tailEnd type="triangle" w="med" len="med"/>
          </a:ln>
        </p:spPr>
      </p:cxnSp>
      <p:cxnSp>
        <p:nvCxnSpPr>
          <p:cNvPr id="94" name="Google Shape;94;p17"/>
          <p:cNvCxnSpPr/>
          <p:nvPr/>
        </p:nvCxnSpPr>
        <p:spPr>
          <a:xfrm rot="10800000">
            <a:off x="5486400" y="4953000"/>
            <a:ext cx="0" cy="838200"/>
          </a:xfrm>
          <a:prstGeom prst="straightConnector1">
            <a:avLst/>
          </a:prstGeom>
          <a:noFill/>
          <a:ln w="31750" cap="rnd" cmpd="sng">
            <a:solidFill>
              <a:schemeClr val="dk1"/>
            </a:solidFill>
            <a:prstDash val="solid"/>
            <a:miter lim="8000"/>
            <a:headEnd type="none" w="sm" len="sm"/>
            <a:tailEnd type="triangle" w="med" len="med"/>
          </a:ln>
        </p:spPr>
      </p:cxnSp>
      <p:cxnSp>
        <p:nvCxnSpPr>
          <p:cNvPr id="95" name="Google Shape;95;p17"/>
          <p:cNvCxnSpPr/>
          <p:nvPr/>
        </p:nvCxnSpPr>
        <p:spPr>
          <a:xfrm>
            <a:off x="7924800" y="2895600"/>
            <a:ext cx="0" cy="838200"/>
          </a:xfrm>
          <a:prstGeom prst="straightConnector1">
            <a:avLst/>
          </a:prstGeom>
          <a:noFill/>
          <a:ln w="31750" cap="rnd" cmpd="sng">
            <a:solidFill>
              <a:schemeClr val="dk1"/>
            </a:solidFill>
            <a:prstDash val="solid"/>
            <a:miter lim="8000"/>
            <a:headEnd type="none" w="sm" len="sm"/>
            <a:tailEnd type="triangle" w="med" len="med"/>
          </a:ln>
        </p:spPr>
      </p:cxnSp>
      <p:cxnSp>
        <p:nvCxnSpPr>
          <p:cNvPr id="96" name="Google Shape;96;p17"/>
          <p:cNvCxnSpPr/>
          <p:nvPr/>
        </p:nvCxnSpPr>
        <p:spPr>
          <a:xfrm>
            <a:off x="7924800" y="4876800"/>
            <a:ext cx="0" cy="838200"/>
          </a:xfrm>
          <a:prstGeom prst="straightConnector1">
            <a:avLst/>
          </a:prstGeom>
          <a:noFill/>
          <a:ln w="31750" cap="rnd" cmpd="sng">
            <a:solidFill>
              <a:schemeClr val="dk1"/>
            </a:solidFill>
            <a:prstDash val="solid"/>
            <a:miter lim="8000"/>
            <a:headEnd type="none" w="sm" len="sm"/>
            <a:tailEnd type="triangle" w="med" len="med"/>
          </a:ln>
        </p:spPr>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18"/>
          <p:cNvSpPr txBox="1">
            <a:spLocks noGrp="1"/>
          </p:cNvSpPr>
          <p:nvPr>
            <p:ph type="ctrTitle"/>
          </p:nvPr>
        </p:nvSpPr>
        <p:spPr>
          <a:xfrm>
            <a:off x="76200" y="76200"/>
            <a:ext cx="8915400" cy="8382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3200" b="1" i="0" u="none" strike="noStrike" cap="none">
                <a:solidFill>
                  <a:srgbClr val="FF0000"/>
                </a:solidFill>
                <a:latin typeface="Times New Roman"/>
                <a:ea typeface="Times New Roman"/>
                <a:cs typeface="Times New Roman"/>
                <a:sym typeface="Times New Roman"/>
              </a:rPr>
              <a:t>3) </a:t>
            </a:r>
            <a:r>
              <a:rPr lang="en-US" sz="3200" b="1" i="0" u="sng" strike="noStrike" cap="none">
                <a:solidFill>
                  <a:srgbClr val="FF0000"/>
                </a:solidFill>
                <a:latin typeface="Times New Roman"/>
                <a:ea typeface="Times New Roman"/>
                <a:cs typeface="Times New Roman"/>
                <a:sym typeface="Times New Roman"/>
              </a:rPr>
              <a:t>Magnetic field due to a current through a </a:t>
            </a:r>
            <a:br>
              <a:rPr lang="en-US" sz="3200" b="1" i="0" u="sng" strike="noStrike" cap="none">
                <a:solidFill>
                  <a:srgbClr val="FF0000"/>
                </a:solidFill>
                <a:latin typeface="Times New Roman"/>
                <a:ea typeface="Times New Roman"/>
                <a:cs typeface="Times New Roman"/>
                <a:sym typeface="Times New Roman"/>
              </a:rPr>
            </a:br>
            <a:r>
              <a:rPr lang="en-US" sz="3200" b="1" i="0" u="none" strike="noStrike" cap="none">
                <a:solidFill>
                  <a:srgbClr val="FF0000"/>
                </a:solidFill>
                <a:latin typeface="Times New Roman"/>
                <a:ea typeface="Times New Roman"/>
                <a:cs typeface="Times New Roman"/>
                <a:sym typeface="Times New Roman"/>
              </a:rPr>
              <a:t>    </a:t>
            </a:r>
            <a:r>
              <a:rPr lang="en-US" sz="3200" b="1" i="0" u="sng" strike="noStrike" cap="none">
                <a:solidFill>
                  <a:srgbClr val="FF0000"/>
                </a:solidFill>
                <a:latin typeface="Times New Roman"/>
                <a:ea typeface="Times New Roman"/>
                <a:cs typeface="Times New Roman"/>
                <a:sym typeface="Times New Roman"/>
              </a:rPr>
              <a:t>circular loop</a:t>
            </a:r>
            <a:r>
              <a:rPr lang="en-US" sz="3200" b="1" i="0" u="none" strike="noStrike" cap="none">
                <a:solidFill>
                  <a:srgbClr val="FF0000"/>
                </a:solidFill>
                <a:latin typeface="Times New Roman"/>
                <a:ea typeface="Times New Roman"/>
                <a:cs typeface="Times New Roman"/>
                <a:sym typeface="Times New Roman"/>
              </a:rPr>
              <a:t> :-</a:t>
            </a:r>
            <a:endParaRPr sz="3200" b="0" i="0" u="none" strike="noStrike" cap="none">
              <a:solidFill>
                <a:srgbClr val="FF0000"/>
              </a:solidFill>
              <a:latin typeface="Times New Roman"/>
              <a:ea typeface="Times New Roman"/>
              <a:cs typeface="Times New Roman"/>
              <a:sym typeface="Times New Roman"/>
            </a:endParaRPr>
          </a:p>
        </p:txBody>
      </p:sp>
      <p:sp>
        <p:nvSpPr>
          <p:cNvPr id="102" name="Google Shape;102;p18"/>
          <p:cNvSpPr txBox="1">
            <a:spLocks noGrp="1"/>
          </p:cNvSpPr>
          <p:nvPr>
            <p:ph type="subTitle" idx="1"/>
          </p:nvPr>
        </p:nvSpPr>
        <p:spPr>
          <a:xfrm>
            <a:off x="76200" y="990600"/>
            <a:ext cx="8991600" cy="5257800"/>
          </a:xfrm>
          <a:prstGeom prst="rect">
            <a:avLst/>
          </a:prstGeom>
          <a:noFill/>
          <a:ln>
            <a:noFill/>
          </a:ln>
        </p:spPr>
        <p:txBody>
          <a:bodyPr spcFirstLastPara="1" wrap="square" lIns="91425" tIns="45700" rIns="91425" bIns="45700" anchor="t" anchorCtr="0">
            <a:noAutofit/>
          </a:bodyPr>
          <a:lstStyle/>
          <a:p>
            <a:pPr marL="0" marR="0" lvl="0" indent="0" algn="l" rtl="0">
              <a:spcBef>
                <a:spcPts val="480"/>
              </a:spcBef>
              <a:spcAft>
                <a:spcPts val="0"/>
              </a:spcAft>
              <a:buClr>
                <a:schemeClr val="dk1"/>
              </a:buClr>
              <a:buFont typeface="Arial"/>
              <a:buNone/>
            </a:pPr>
            <a:r>
              <a:rPr lang="en-US" sz="2000" b="0" i="0" u="none" strike="noStrike" cap="none">
                <a:solidFill>
                  <a:schemeClr val="dk1"/>
                </a:solidFill>
                <a:latin typeface="Arial"/>
                <a:ea typeface="Arial"/>
                <a:cs typeface="Arial"/>
                <a:sym typeface="Arial"/>
              </a:rPr>
              <a:t>     </a:t>
            </a:r>
            <a:r>
              <a:rPr lang="en-US" sz="2400" b="1" i="0" u="none" strike="noStrike" cap="none">
                <a:solidFill>
                  <a:srgbClr val="0000FF"/>
                </a:solidFill>
                <a:latin typeface="Arial"/>
                <a:ea typeface="Arial"/>
                <a:cs typeface="Arial"/>
                <a:sym typeface="Arial"/>
              </a:rPr>
              <a:t>When current is passed through a circular conductor (loop) the magnetic field produced is in the form of concentric circles around the conductor. Towards the centre the arcs of the circles become larger and appears as straight line. </a:t>
            </a:r>
            <a:endParaRPr sz="2000" b="0" i="0" u="none" strike="noStrike" cap="none">
              <a:solidFill>
                <a:schemeClr val="dk1"/>
              </a:solidFill>
              <a:latin typeface="Arial"/>
              <a:ea typeface="Arial"/>
              <a:cs typeface="Arial"/>
              <a:sym typeface="Arial"/>
            </a:endParaRPr>
          </a:p>
        </p:txBody>
      </p:sp>
      <p:pic>
        <p:nvPicPr>
          <p:cNvPr id="103" name="Google Shape;103;p18"/>
          <p:cNvPicPr preferRelativeResize="0"/>
          <p:nvPr/>
        </p:nvPicPr>
        <p:blipFill>
          <a:blip r:embed="rId3">
            <a:alphaModFix/>
          </a:blip>
          <a:stretch>
            <a:fillRect/>
          </a:stretch>
        </p:blipFill>
        <p:spPr>
          <a:xfrm>
            <a:off x="1905000" y="2590800"/>
            <a:ext cx="5257800" cy="41910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9"/>
          <p:cNvSpPr txBox="1">
            <a:spLocks noGrp="1"/>
          </p:cNvSpPr>
          <p:nvPr>
            <p:ph type="ctrTitle"/>
          </p:nvPr>
        </p:nvSpPr>
        <p:spPr>
          <a:xfrm>
            <a:off x="76200" y="76200"/>
            <a:ext cx="8534400" cy="5334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3200" b="1" i="0" u="none" strike="noStrike" cap="none">
                <a:solidFill>
                  <a:srgbClr val="FF0000"/>
                </a:solidFill>
                <a:latin typeface="Times New Roman"/>
                <a:ea typeface="Times New Roman"/>
                <a:cs typeface="Times New Roman"/>
                <a:sym typeface="Times New Roman"/>
              </a:rPr>
              <a:t>4)</a:t>
            </a:r>
            <a:r>
              <a:rPr lang="en-US" sz="3200" b="1" i="0" u="sng" strike="noStrike" cap="none">
                <a:solidFill>
                  <a:srgbClr val="FF0000"/>
                </a:solidFill>
                <a:latin typeface="Times New Roman"/>
                <a:ea typeface="Times New Roman"/>
                <a:cs typeface="Times New Roman"/>
                <a:sym typeface="Times New Roman"/>
              </a:rPr>
              <a:t> Magnetic field due to current in a solenoid</a:t>
            </a:r>
            <a:r>
              <a:rPr lang="en-US" sz="3200" b="1" i="0" u="none" strike="noStrike" cap="none">
                <a:solidFill>
                  <a:srgbClr val="FF0000"/>
                </a:solidFill>
                <a:latin typeface="Times New Roman"/>
                <a:ea typeface="Times New Roman"/>
                <a:cs typeface="Times New Roman"/>
                <a:sym typeface="Times New Roman"/>
              </a:rPr>
              <a:t> :-</a:t>
            </a:r>
            <a:endParaRPr sz="3200" b="0" i="0" u="none" strike="noStrike" cap="none">
              <a:solidFill>
                <a:srgbClr val="FF0000"/>
              </a:solidFill>
              <a:latin typeface="Times New Roman"/>
              <a:ea typeface="Times New Roman"/>
              <a:cs typeface="Times New Roman"/>
              <a:sym typeface="Times New Roman"/>
            </a:endParaRPr>
          </a:p>
        </p:txBody>
      </p:sp>
      <p:sp>
        <p:nvSpPr>
          <p:cNvPr id="109" name="Google Shape;109;p19"/>
          <p:cNvSpPr txBox="1">
            <a:spLocks noGrp="1"/>
          </p:cNvSpPr>
          <p:nvPr>
            <p:ph type="subTitle" idx="1"/>
          </p:nvPr>
        </p:nvSpPr>
        <p:spPr>
          <a:xfrm>
            <a:off x="152400" y="609600"/>
            <a:ext cx="8915400" cy="5943600"/>
          </a:xfrm>
          <a:prstGeom prst="rect">
            <a:avLst/>
          </a:prstGeom>
          <a:noFill/>
          <a:ln>
            <a:noFill/>
          </a:ln>
        </p:spPr>
        <p:txBody>
          <a:bodyPr spcFirstLastPara="1" wrap="square" lIns="91425" tIns="45700" rIns="91425" bIns="45700" anchor="t" anchorCtr="0">
            <a:noAutofit/>
          </a:bodyPr>
          <a:lstStyle/>
          <a:p>
            <a:pPr marL="0" marR="0" lvl="0" indent="0" algn="l" rtl="0">
              <a:spcBef>
                <a:spcPts val="400"/>
              </a:spcBef>
              <a:spcAft>
                <a:spcPts val="0"/>
              </a:spcAft>
              <a:buClr>
                <a:schemeClr val="dk1"/>
              </a:buClr>
              <a:buFont typeface="Arial"/>
              <a:buNone/>
            </a:pPr>
            <a:r>
              <a:rPr lang="en-US" sz="2000" b="0" i="0" u="none" strike="noStrike" cap="none">
                <a:solidFill>
                  <a:schemeClr val="dk1"/>
                </a:solidFill>
                <a:latin typeface="Arial"/>
                <a:ea typeface="Arial"/>
                <a:cs typeface="Arial"/>
                <a:sym typeface="Arial"/>
              </a:rPr>
              <a:t>    </a:t>
            </a:r>
            <a:r>
              <a:rPr lang="en-US" sz="2000" b="1" i="0" u="none" strike="noStrike" cap="none">
                <a:solidFill>
                  <a:srgbClr val="0000FF"/>
                </a:solidFill>
                <a:latin typeface="Arial"/>
                <a:ea typeface="Arial"/>
                <a:cs typeface="Arial"/>
                <a:sym typeface="Arial"/>
              </a:rPr>
              <a:t>A solenoid is a circular coil of wire in the shape of a cylinder.</a:t>
            </a:r>
            <a:endParaRPr sz="2000" b="0" i="0" u="none" strike="noStrike" cap="none">
              <a:solidFill>
                <a:schemeClr val="dk1"/>
              </a:solidFill>
              <a:latin typeface="Arial"/>
              <a:ea typeface="Arial"/>
              <a:cs typeface="Arial"/>
              <a:sym typeface="Arial"/>
            </a:endParaRPr>
          </a:p>
          <a:p>
            <a:pPr marL="0" marR="0" lvl="0" indent="0" algn="l" rtl="0">
              <a:spcBef>
                <a:spcPts val="400"/>
              </a:spcBef>
              <a:spcAft>
                <a:spcPts val="0"/>
              </a:spcAft>
              <a:buClr>
                <a:schemeClr val="dk1"/>
              </a:buClr>
              <a:buFont typeface="Arial"/>
              <a:buNone/>
            </a:pPr>
            <a:r>
              <a:rPr lang="en-US" sz="2000" b="1" i="0" u="none" strike="noStrike" cap="none">
                <a:solidFill>
                  <a:srgbClr val="0000FF"/>
                </a:solidFill>
                <a:latin typeface="Arial"/>
                <a:ea typeface="Arial"/>
                <a:cs typeface="Arial"/>
                <a:sym typeface="Arial"/>
              </a:rPr>
              <a:t>   When current flows through a solenoid, it behaves like a bar magnet. The ends of the solenoid behaves like the North and South poles of a magnet. The magnetic field produced by a solenoid is similar to the magnetic field produced by a bar magnet.</a:t>
            </a:r>
            <a:endParaRPr sz="2000" b="0" i="0" u="none" strike="noStrike" cap="none">
              <a:solidFill>
                <a:schemeClr val="dk1"/>
              </a:solidFill>
              <a:latin typeface="Arial"/>
              <a:ea typeface="Arial"/>
              <a:cs typeface="Arial"/>
              <a:sym typeface="Arial"/>
            </a:endParaRPr>
          </a:p>
          <a:p>
            <a:pPr marL="0" marR="0" lvl="0" indent="0" algn="l" rtl="0">
              <a:spcBef>
                <a:spcPts val="400"/>
              </a:spcBef>
              <a:spcAft>
                <a:spcPts val="0"/>
              </a:spcAft>
              <a:buClr>
                <a:schemeClr val="dk1"/>
              </a:buClr>
              <a:buFont typeface="Arial"/>
              <a:buNone/>
            </a:pPr>
            <a:r>
              <a:rPr lang="en-US" sz="2000" b="1" i="0" u="none" strike="noStrike" cap="none">
                <a:solidFill>
                  <a:srgbClr val="0000FF"/>
                </a:solidFill>
                <a:latin typeface="Arial"/>
                <a:ea typeface="Arial"/>
                <a:cs typeface="Arial"/>
                <a:sym typeface="Arial"/>
              </a:rPr>
              <a:t>   The strength of the magnetic field depends upon the strength of the current and the number of turns of the coil.</a:t>
            </a:r>
            <a:endParaRPr sz="2000" b="0" i="0" u="none" strike="noStrike" cap="none">
              <a:solidFill>
                <a:schemeClr val="dk1"/>
              </a:solidFill>
              <a:latin typeface="Arial"/>
              <a:ea typeface="Arial"/>
              <a:cs typeface="Arial"/>
              <a:sym typeface="Arial"/>
            </a:endParaRPr>
          </a:p>
        </p:txBody>
      </p:sp>
      <p:pic>
        <p:nvPicPr>
          <p:cNvPr id="110" name="Google Shape;110;p19"/>
          <p:cNvPicPr preferRelativeResize="0"/>
          <p:nvPr/>
        </p:nvPicPr>
        <p:blipFill>
          <a:blip r:embed="rId3">
            <a:alphaModFix/>
          </a:blip>
          <a:stretch>
            <a:fillRect/>
          </a:stretch>
        </p:blipFill>
        <p:spPr>
          <a:xfrm>
            <a:off x="228600" y="3662362"/>
            <a:ext cx="2286000" cy="2509837"/>
          </a:xfrm>
          <a:prstGeom prst="rect">
            <a:avLst/>
          </a:prstGeom>
          <a:noFill/>
          <a:ln>
            <a:noFill/>
          </a:ln>
        </p:spPr>
      </p:pic>
      <p:pic>
        <p:nvPicPr>
          <p:cNvPr id="111" name="Google Shape;111;p19"/>
          <p:cNvPicPr preferRelativeResize="0"/>
          <p:nvPr/>
        </p:nvPicPr>
        <p:blipFill>
          <a:blip r:embed="rId4">
            <a:alphaModFix/>
          </a:blip>
          <a:stretch>
            <a:fillRect/>
          </a:stretch>
        </p:blipFill>
        <p:spPr>
          <a:xfrm>
            <a:off x="2514600" y="3657600"/>
            <a:ext cx="3733800" cy="2514600"/>
          </a:xfrm>
          <a:prstGeom prst="rect">
            <a:avLst/>
          </a:prstGeom>
          <a:noFill/>
          <a:ln>
            <a:noFill/>
          </a:ln>
        </p:spPr>
      </p:pic>
      <p:pic>
        <p:nvPicPr>
          <p:cNvPr id="112" name="Google Shape;112;p19"/>
          <p:cNvPicPr preferRelativeResize="0"/>
          <p:nvPr/>
        </p:nvPicPr>
        <p:blipFill>
          <a:blip r:embed="rId5">
            <a:alphaModFix/>
          </a:blip>
          <a:stretch>
            <a:fillRect/>
          </a:stretch>
        </p:blipFill>
        <p:spPr>
          <a:xfrm>
            <a:off x="6400800" y="3733800"/>
            <a:ext cx="2533650" cy="2362200"/>
          </a:xfrm>
          <a:prstGeom prst="rect">
            <a:avLst/>
          </a:prstGeom>
          <a:noFill/>
          <a:ln>
            <a:noFill/>
          </a:ln>
        </p:spPr>
      </p:pic>
      <p:sp>
        <p:nvSpPr>
          <p:cNvPr id="113" name="Google Shape;113;p19"/>
          <p:cNvSpPr/>
          <p:nvPr/>
        </p:nvSpPr>
        <p:spPr>
          <a:xfrm>
            <a:off x="4403725" y="5802312"/>
            <a:ext cx="854075" cy="396875"/>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20"/>
          <p:cNvSpPr txBox="1">
            <a:spLocks noGrp="1"/>
          </p:cNvSpPr>
          <p:nvPr>
            <p:ph type="ctrTitle"/>
          </p:nvPr>
        </p:nvSpPr>
        <p:spPr>
          <a:xfrm>
            <a:off x="685800" y="228600"/>
            <a:ext cx="7772400" cy="61277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endParaRPr/>
          </a:p>
        </p:txBody>
      </p:sp>
      <p:sp>
        <p:nvSpPr>
          <p:cNvPr id="119" name="Google Shape;119;p20"/>
          <p:cNvSpPr txBox="1">
            <a:spLocks noGrp="1"/>
          </p:cNvSpPr>
          <p:nvPr>
            <p:ph type="subTitle" idx="1"/>
          </p:nvPr>
        </p:nvSpPr>
        <p:spPr>
          <a:xfrm>
            <a:off x="1219200" y="1219200"/>
            <a:ext cx="6400800" cy="4495800"/>
          </a:xfrm>
          <a:prstGeom prst="rect">
            <a:avLst/>
          </a:prstGeom>
          <a:noFill/>
          <a:ln>
            <a:noFill/>
          </a:ln>
        </p:spPr>
        <p:txBody>
          <a:bodyPr spcFirstLastPara="1" wrap="square" lIns="91425" tIns="45700" rIns="91425" bIns="45700" anchor="t" anchorCtr="0">
            <a:noAutofit/>
          </a:bodyPr>
          <a:lstStyle/>
          <a:p>
            <a:pPr marL="0" lvl="0" indent="0" algn="ctr" rtl="0">
              <a:spcBef>
                <a:spcPts val="640"/>
              </a:spcBef>
              <a:spcAft>
                <a:spcPts val="0"/>
              </a:spcAft>
              <a:buNone/>
            </a:pPr>
            <a:endParaRPr/>
          </a:p>
        </p:txBody>
      </p:sp>
      <p:pic>
        <p:nvPicPr>
          <p:cNvPr id="120" name="Google Shape;120;p20"/>
          <p:cNvPicPr preferRelativeResize="0"/>
          <p:nvPr/>
        </p:nvPicPr>
        <p:blipFill>
          <a:blip r:embed="rId3">
            <a:alphaModFix/>
          </a:blip>
          <a:stretch>
            <a:fillRect/>
          </a:stretch>
        </p:blipFill>
        <p:spPr>
          <a:xfrm>
            <a:off x="609600" y="1219200"/>
            <a:ext cx="7848600" cy="51816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21"/>
          <p:cNvSpPr txBox="1">
            <a:spLocks noGrp="1"/>
          </p:cNvSpPr>
          <p:nvPr>
            <p:ph type="ctrTitle"/>
          </p:nvPr>
        </p:nvSpPr>
        <p:spPr>
          <a:xfrm>
            <a:off x="76200" y="76200"/>
            <a:ext cx="8458200" cy="4572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3200" b="1" i="0" u="none" strike="noStrike" cap="none">
                <a:solidFill>
                  <a:srgbClr val="FF0000"/>
                </a:solidFill>
                <a:latin typeface="Times New Roman"/>
                <a:ea typeface="Times New Roman"/>
                <a:cs typeface="Times New Roman"/>
                <a:sym typeface="Times New Roman"/>
              </a:rPr>
              <a:t>5) </a:t>
            </a:r>
            <a:r>
              <a:rPr lang="en-US" sz="3200" b="1" i="0" u="sng" strike="noStrike" cap="none">
                <a:solidFill>
                  <a:srgbClr val="FF0000"/>
                </a:solidFill>
                <a:latin typeface="Times New Roman"/>
                <a:ea typeface="Times New Roman"/>
                <a:cs typeface="Times New Roman"/>
                <a:sym typeface="Times New Roman"/>
              </a:rPr>
              <a:t>Electromagnet</a:t>
            </a:r>
            <a:r>
              <a:rPr lang="en-US" sz="3200" b="1" i="0" u="none" strike="noStrike" cap="none">
                <a:solidFill>
                  <a:srgbClr val="FF0000"/>
                </a:solidFill>
                <a:latin typeface="Times New Roman"/>
                <a:ea typeface="Times New Roman"/>
                <a:cs typeface="Times New Roman"/>
                <a:sym typeface="Times New Roman"/>
              </a:rPr>
              <a:t> :-</a:t>
            </a:r>
            <a:endParaRPr sz="3200" b="0" i="0" u="none" strike="noStrike" cap="none">
              <a:solidFill>
                <a:srgbClr val="FF0000"/>
              </a:solidFill>
              <a:latin typeface="Times New Roman"/>
              <a:ea typeface="Times New Roman"/>
              <a:cs typeface="Times New Roman"/>
              <a:sym typeface="Times New Roman"/>
            </a:endParaRPr>
          </a:p>
        </p:txBody>
      </p:sp>
      <p:sp>
        <p:nvSpPr>
          <p:cNvPr id="126" name="Google Shape;126;p21"/>
          <p:cNvSpPr txBox="1">
            <a:spLocks noGrp="1"/>
          </p:cNvSpPr>
          <p:nvPr>
            <p:ph type="subTitle" idx="1"/>
          </p:nvPr>
        </p:nvSpPr>
        <p:spPr>
          <a:xfrm>
            <a:off x="76200" y="609600"/>
            <a:ext cx="8991600" cy="594360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480"/>
              </a:spcBef>
              <a:spcAft>
                <a:spcPts val="0"/>
              </a:spcAft>
              <a:buClr>
                <a:schemeClr val="dk1"/>
              </a:buClr>
              <a:buFont typeface="Arial"/>
              <a:buNone/>
            </a:pPr>
            <a:r>
              <a:rPr lang="en-US" sz="2000" b="0" i="0" u="none" strike="noStrike" cap="none">
                <a:solidFill>
                  <a:schemeClr val="dk1"/>
                </a:solidFill>
                <a:latin typeface="Arial"/>
                <a:ea typeface="Arial"/>
                <a:cs typeface="Arial"/>
                <a:sym typeface="Arial"/>
              </a:rPr>
              <a:t>     </a:t>
            </a:r>
            <a:r>
              <a:rPr lang="en-US" sz="2400" b="1" i="0" u="none" strike="noStrike" cap="none">
                <a:solidFill>
                  <a:srgbClr val="0000FF"/>
                </a:solidFill>
                <a:latin typeface="Arial"/>
                <a:ea typeface="Arial"/>
                <a:cs typeface="Arial"/>
                <a:sym typeface="Arial"/>
              </a:rPr>
              <a:t>A strong magnetic field inside a solenoid can be used to magnetise a piece of magnetic material like a soft iron when placed inside the coil. Such a magnet is called an electromagnet.</a:t>
            </a:r>
            <a:endParaRPr sz="2000" b="0" i="0" u="none" strike="noStrike" cap="none">
              <a:solidFill>
                <a:schemeClr val="dk1"/>
              </a:solidFill>
              <a:latin typeface="Arial"/>
              <a:ea typeface="Arial"/>
              <a:cs typeface="Arial"/>
              <a:sym typeface="Arial"/>
            </a:endParaRPr>
          </a:p>
          <a:p>
            <a:pPr marL="0" marR="0" lvl="0" indent="0" algn="l" rtl="0">
              <a:lnSpc>
                <a:spcPct val="90000"/>
              </a:lnSpc>
              <a:spcBef>
                <a:spcPts val="480"/>
              </a:spcBef>
              <a:spcAft>
                <a:spcPts val="0"/>
              </a:spcAft>
              <a:buClr>
                <a:schemeClr val="dk1"/>
              </a:buClr>
              <a:buFont typeface="Arial"/>
              <a:buNone/>
            </a:pPr>
            <a:r>
              <a:rPr lang="en-US" sz="2400" b="1" i="0" u="none" strike="noStrike" cap="none">
                <a:solidFill>
                  <a:schemeClr val="dk1"/>
                </a:solidFill>
                <a:latin typeface="Arial"/>
                <a:ea typeface="Arial"/>
                <a:cs typeface="Arial"/>
                <a:sym typeface="Arial"/>
              </a:rPr>
              <a:t>   </a:t>
            </a:r>
            <a:r>
              <a:rPr lang="en-US" sz="2400" b="1" i="0" u="none" strike="noStrike" cap="none">
                <a:solidFill>
                  <a:srgbClr val="0000FF"/>
                </a:solidFill>
                <a:latin typeface="Arial"/>
                <a:ea typeface="Arial"/>
                <a:cs typeface="Arial"/>
                <a:sym typeface="Arial"/>
              </a:rPr>
              <a:t>If electric current is passed through a wire wound around a piece of soft iron, it behaves like a magnet. Such a magnet is called an electromagnet</a:t>
            </a:r>
            <a:r>
              <a:rPr lang="en-US" sz="2400" b="0" i="0" u="none" strike="noStrike" cap="none">
                <a:solidFill>
                  <a:srgbClr val="0000FF"/>
                </a:solidFill>
                <a:latin typeface="Arial"/>
                <a:ea typeface="Arial"/>
                <a:cs typeface="Arial"/>
                <a:sym typeface="Arial"/>
              </a:rPr>
              <a:t>. </a:t>
            </a:r>
            <a:endParaRPr sz="2000" b="0" i="0" u="none" strike="noStrike" cap="none">
              <a:solidFill>
                <a:schemeClr val="dk1"/>
              </a:solidFill>
              <a:latin typeface="Arial"/>
              <a:ea typeface="Arial"/>
              <a:cs typeface="Arial"/>
              <a:sym typeface="Arial"/>
            </a:endParaRPr>
          </a:p>
          <a:p>
            <a:pPr marL="0" marR="0" lvl="0" indent="0" algn="l" rtl="0">
              <a:lnSpc>
                <a:spcPct val="90000"/>
              </a:lnSpc>
              <a:spcBef>
                <a:spcPts val="360"/>
              </a:spcBef>
              <a:spcAft>
                <a:spcPts val="0"/>
              </a:spcAft>
              <a:buClr>
                <a:schemeClr val="dk1"/>
              </a:buClr>
              <a:buFont typeface="Arial"/>
              <a:buNone/>
            </a:pPr>
            <a:endParaRPr sz="2000" b="0" i="0" u="none" strike="noStrike" cap="none">
              <a:solidFill>
                <a:schemeClr val="dk1"/>
              </a:solidFill>
              <a:latin typeface="Arial"/>
              <a:ea typeface="Arial"/>
              <a:cs typeface="Arial"/>
              <a:sym typeface="Arial"/>
            </a:endParaRPr>
          </a:p>
          <a:p>
            <a:pPr marL="0" marR="0" lvl="0" indent="0" algn="l" rtl="0">
              <a:lnSpc>
                <a:spcPct val="90000"/>
              </a:lnSpc>
              <a:spcBef>
                <a:spcPts val="360"/>
              </a:spcBef>
              <a:spcAft>
                <a:spcPts val="0"/>
              </a:spcAft>
              <a:buClr>
                <a:schemeClr val="dk1"/>
              </a:buClr>
              <a:buFont typeface="Arial"/>
              <a:buNone/>
            </a:pPr>
            <a:endParaRPr sz="2000" b="0" i="0" u="none" strike="noStrike" cap="none">
              <a:solidFill>
                <a:schemeClr val="dk1"/>
              </a:solidFill>
              <a:latin typeface="Arial"/>
              <a:ea typeface="Arial"/>
              <a:cs typeface="Arial"/>
              <a:sym typeface="Arial"/>
            </a:endParaRPr>
          </a:p>
          <a:p>
            <a:pPr marL="0" marR="0" lvl="0" indent="0" algn="l" rtl="0">
              <a:lnSpc>
                <a:spcPct val="90000"/>
              </a:lnSpc>
              <a:spcBef>
                <a:spcPts val="360"/>
              </a:spcBef>
              <a:spcAft>
                <a:spcPts val="0"/>
              </a:spcAft>
              <a:buClr>
                <a:schemeClr val="dk1"/>
              </a:buClr>
              <a:buFont typeface="Arial"/>
              <a:buNone/>
            </a:pPr>
            <a:endParaRPr sz="2000" b="0" i="0" u="none" strike="noStrike" cap="none">
              <a:solidFill>
                <a:schemeClr val="dk1"/>
              </a:solidFill>
              <a:latin typeface="Arial"/>
              <a:ea typeface="Arial"/>
              <a:cs typeface="Arial"/>
              <a:sym typeface="Arial"/>
            </a:endParaRPr>
          </a:p>
          <a:p>
            <a:pPr marL="0" marR="0" lvl="0" indent="0" algn="l" rtl="0">
              <a:lnSpc>
                <a:spcPct val="90000"/>
              </a:lnSpc>
              <a:spcBef>
                <a:spcPts val="360"/>
              </a:spcBef>
              <a:spcAft>
                <a:spcPts val="0"/>
              </a:spcAft>
              <a:buClr>
                <a:schemeClr val="dk1"/>
              </a:buClr>
              <a:buFont typeface="Arial"/>
              <a:buNone/>
            </a:pPr>
            <a:endParaRPr sz="2000" b="0" i="0" u="none" strike="noStrike" cap="none">
              <a:solidFill>
                <a:schemeClr val="dk1"/>
              </a:solidFill>
              <a:latin typeface="Arial"/>
              <a:ea typeface="Arial"/>
              <a:cs typeface="Arial"/>
              <a:sym typeface="Arial"/>
            </a:endParaRPr>
          </a:p>
          <a:p>
            <a:pPr marL="0" marR="0" lvl="0" indent="0" algn="l" rtl="0">
              <a:lnSpc>
                <a:spcPct val="90000"/>
              </a:lnSpc>
              <a:spcBef>
                <a:spcPts val="360"/>
              </a:spcBef>
              <a:spcAft>
                <a:spcPts val="0"/>
              </a:spcAft>
              <a:buClr>
                <a:schemeClr val="dk1"/>
              </a:buClr>
              <a:buFont typeface="Arial"/>
              <a:buNone/>
            </a:pPr>
            <a:endParaRPr sz="2000" b="0" i="0" u="none" strike="noStrike" cap="none">
              <a:solidFill>
                <a:schemeClr val="dk1"/>
              </a:solidFill>
              <a:latin typeface="Arial"/>
              <a:ea typeface="Arial"/>
              <a:cs typeface="Arial"/>
              <a:sym typeface="Arial"/>
            </a:endParaRPr>
          </a:p>
          <a:p>
            <a:pPr marL="0" marR="0" lvl="0" indent="0" algn="l" rtl="0">
              <a:lnSpc>
                <a:spcPct val="90000"/>
              </a:lnSpc>
              <a:spcBef>
                <a:spcPts val="360"/>
              </a:spcBef>
              <a:spcAft>
                <a:spcPts val="0"/>
              </a:spcAft>
              <a:buClr>
                <a:schemeClr val="dk1"/>
              </a:buClr>
              <a:buFont typeface="Arial"/>
              <a:buNone/>
            </a:pPr>
            <a:endParaRPr sz="2000" b="0" i="0" u="none" strike="noStrike" cap="none">
              <a:solidFill>
                <a:schemeClr val="dk1"/>
              </a:solidFill>
              <a:latin typeface="Arial"/>
              <a:ea typeface="Arial"/>
              <a:cs typeface="Arial"/>
              <a:sym typeface="Arial"/>
            </a:endParaRPr>
          </a:p>
          <a:p>
            <a:pPr marL="0" marR="0" lvl="0" indent="0" algn="l" rtl="0">
              <a:lnSpc>
                <a:spcPct val="90000"/>
              </a:lnSpc>
              <a:spcBef>
                <a:spcPts val="360"/>
              </a:spcBef>
              <a:spcAft>
                <a:spcPts val="0"/>
              </a:spcAft>
              <a:buClr>
                <a:schemeClr val="dk1"/>
              </a:buClr>
              <a:buFont typeface="Arial"/>
              <a:buNone/>
            </a:pPr>
            <a:endParaRPr sz="2000" b="0" i="0" u="none" strike="noStrike" cap="none">
              <a:solidFill>
                <a:schemeClr val="dk1"/>
              </a:solidFill>
              <a:latin typeface="Arial"/>
              <a:ea typeface="Arial"/>
              <a:cs typeface="Arial"/>
              <a:sym typeface="Arial"/>
            </a:endParaRPr>
          </a:p>
          <a:p>
            <a:pPr marL="0" marR="0" lvl="0" indent="0" algn="l" rtl="0">
              <a:lnSpc>
                <a:spcPct val="90000"/>
              </a:lnSpc>
              <a:spcBef>
                <a:spcPts val="360"/>
              </a:spcBef>
              <a:spcAft>
                <a:spcPts val="0"/>
              </a:spcAft>
              <a:buClr>
                <a:schemeClr val="dk1"/>
              </a:buClr>
              <a:buFont typeface="Arial"/>
              <a:buNone/>
            </a:pPr>
            <a:endParaRPr sz="2000" b="0" i="0" u="none" strike="noStrike" cap="none">
              <a:solidFill>
                <a:schemeClr val="dk1"/>
              </a:solidFill>
              <a:latin typeface="Arial"/>
              <a:ea typeface="Arial"/>
              <a:cs typeface="Arial"/>
              <a:sym typeface="Arial"/>
            </a:endParaRPr>
          </a:p>
          <a:p>
            <a:pPr marL="0" marR="0" lvl="0" indent="0" algn="l" rtl="0">
              <a:lnSpc>
                <a:spcPct val="90000"/>
              </a:lnSpc>
              <a:spcBef>
                <a:spcPts val="360"/>
              </a:spcBef>
              <a:spcAft>
                <a:spcPts val="0"/>
              </a:spcAft>
              <a:buClr>
                <a:schemeClr val="dk1"/>
              </a:buClr>
              <a:buFont typeface="Arial"/>
              <a:buNone/>
            </a:pPr>
            <a:r>
              <a:rPr lang="en-US" sz="1800" b="0" i="0" u="none" strike="noStrike" cap="none">
                <a:solidFill>
                  <a:schemeClr val="dk1"/>
                </a:solidFill>
                <a:latin typeface="Arial"/>
                <a:ea typeface="Arial"/>
                <a:cs typeface="Arial"/>
                <a:sym typeface="Arial"/>
              </a:rPr>
              <a:t>                                               ( )</a:t>
            </a:r>
            <a:endParaRPr sz="2000" b="0" i="0" u="none" strike="noStrike" cap="none">
              <a:solidFill>
                <a:schemeClr val="dk1"/>
              </a:solidFill>
              <a:latin typeface="Arial"/>
              <a:ea typeface="Arial"/>
              <a:cs typeface="Arial"/>
              <a:sym typeface="Arial"/>
            </a:endParaRPr>
          </a:p>
        </p:txBody>
      </p:sp>
      <p:sp>
        <p:nvSpPr>
          <p:cNvPr id="127" name="Google Shape;127;p21"/>
          <p:cNvSpPr/>
          <p:nvPr/>
        </p:nvSpPr>
        <p:spPr>
          <a:xfrm rot="5400000">
            <a:off x="2705100" y="2171700"/>
            <a:ext cx="914400" cy="4191000"/>
          </a:xfrm>
          <a:prstGeom prst="can">
            <a:avLst>
              <a:gd name="adj" fmla="val 1652"/>
            </a:avLst>
          </a:prstGeom>
          <a:solidFill>
            <a:srgbClr val="CC6600">
              <a:alpha val="0"/>
            </a:srgbClr>
          </a:solidFill>
          <a:ln w="19050" cap="rnd" cmpd="sng">
            <a:solidFill>
              <a:srgbClr val="993300"/>
            </a:solidFill>
            <a:prstDash val="solid"/>
            <a:miter lim="8000"/>
            <a:headEnd type="none" w="sm" len="sm"/>
            <a:tailEnd type="none" w="sm" len="sm"/>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128" name="Google Shape;128;p21"/>
          <p:cNvSpPr/>
          <p:nvPr/>
        </p:nvSpPr>
        <p:spPr>
          <a:xfrm>
            <a:off x="457200" y="4038600"/>
            <a:ext cx="609600" cy="457200"/>
          </a:xfrm>
          <a:prstGeom prst="rect">
            <a:avLst/>
          </a:prstGeom>
          <a:solidFill>
            <a:srgbClr val="808080"/>
          </a:solidFill>
          <a:ln w="9525" cap="rnd"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129" name="Google Shape;129;p21"/>
          <p:cNvSpPr/>
          <p:nvPr/>
        </p:nvSpPr>
        <p:spPr>
          <a:xfrm>
            <a:off x="4953000" y="4038600"/>
            <a:ext cx="762000" cy="457200"/>
          </a:xfrm>
          <a:prstGeom prst="rect">
            <a:avLst/>
          </a:prstGeom>
          <a:solidFill>
            <a:srgbClr val="808080"/>
          </a:solidFill>
          <a:ln w="9525" cap="rnd"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130" name="Google Shape;130;p21"/>
          <p:cNvSpPr/>
          <p:nvPr/>
        </p:nvSpPr>
        <p:spPr>
          <a:xfrm rot="-8580000">
            <a:off x="1219200" y="4038600"/>
            <a:ext cx="979487" cy="708025"/>
          </a:xfrm>
          <a:custGeom>
            <a:avLst/>
            <a:gdLst/>
            <a:ahLst/>
            <a:cxnLst/>
            <a:rect l="l" t="t" r="r" b="b"/>
            <a:pathLst>
              <a:path w="21600" h="19348" extrusionOk="0">
                <a:moveTo>
                  <a:pt x="9604" y="-1"/>
                </a:moveTo>
                <a:cubicBezTo>
                  <a:pt x="16952" y="3647"/>
                  <a:pt x="21600" y="11143"/>
                  <a:pt x="21600" y="19347"/>
                </a:cubicBezTo>
                <a:moveTo>
                  <a:pt x="9604" y="-1"/>
                </a:moveTo>
                <a:cubicBezTo>
                  <a:pt x="16952" y="3647"/>
                  <a:pt x="21600" y="11143"/>
                  <a:pt x="21600" y="19347"/>
                </a:cubicBezTo>
                <a:lnTo>
                  <a:pt x="0" y="19347"/>
                </a:lnTo>
                <a:close/>
              </a:path>
            </a:pathLst>
          </a:custGeom>
          <a:noFill/>
          <a:ln w="19050" cap="rnd" cmpd="sng">
            <a:solidFill>
              <a:schemeClr val="dk1">
                <a:alpha val="65490"/>
              </a:schemeClr>
            </a:solidFill>
            <a:prstDash val="solid"/>
            <a:round/>
            <a:headEnd type="none" w="sm" len="sm"/>
            <a:tailEnd type="none" w="sm" len="sm"/>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131" name="Google Shape;131;p21"/>
          <p:cNvSpPr/>
          <p:nvPr/>
        </p:nvSpPr>
        <p:spPr>
          <a:xfrm rot="-8580000">
            <a:off x="1458912" y="4038600"/>
            <a:ext cx="979487" cy="708025"/>
          </a:xfrm>
          <a:custGeom>
            <a:avLst/>
            <a:gdLst/>
            <a:ahLst/>
            <a:cxnLst/>
            <a:rect l="l" t="t" r="r" b="b"/>
            <a:pathLst>
              <a:path w="21600" h="19348" extrusionOk="0">
                <a:moveTo>
                  <a:pt x="9604" y="-1"/>
                </a:moveTo>
                <a:cubicBezTo>
                  <a:pt x="16952" y="3647"/>
                  <a:pt x="21600" y="11143"/>
                  <a:pt x="21600" y="19347"/>
                </a:cubicBezTo>
                <a:moveTo>
                  <a:pt x="9604" y="-1"/>
                </a:moveTo>
                <a:cubicBezTo>
                  <a:pt x="16952" y="3647"/>
                  <a:pt x="21600" y="11143"/>
                  <a:pt x="21600" y="19347"/>
                </a:cubicBezTo>
                <a:lnTo>
                  <a:pt x="0" y="19347"/>
                </a:lnTo>
                <a:close/>
              </a:path>
            </a:pathLst>
          </a:custGeom>
          <a:noFill/>
          <a:ln w="19050" cap="rnd" cmpd="sng">
            <a:solidFill>
              <a:schemeClr val="dk1">
                <a:alpha val="65490"/>
              </a:schemeClr>
            </a:solidFill>
            <a:prstDash val="solid"/>
            <a:round/>
            <a:headEnd type="none" w="sm" len="sm"/>
            <a:tailEnd type="none" w="sm" len="sm"/>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132" name="Google Shape;132;p21"/>
          <p:cNvSpPr/>
          <p:nvPr/>
        </p:nvSpPr>
        <p:spPr>
          <a:xfrm rot="-8580000">
            <a:off x="1676400" y="4038600"/>
            <a:ext cx="979487" cy="708025"/>
          </a:xfrm>
          <a:custGeom>
            <a:avLst/>
            <a:gdLst/>
            <a:ahLst/>
            <a:cxnLst/>
            <a:rect l="l" t="t" r="r" b="b"/>
            <a:pathLst>
              <a:path w="21600" h="19348" extrusionOk="0">
                <a:moveTo>
                  <a:pt x="9604" y="-1"/>
                </a:moveTo>
                <a:cubicBezTo>
                  <a:pt x="16952" y="3647"/>
                  <a:pt x="21600" y="11143"/>
                  <a:pt x="21600" y="19347"/>
                </a:cubicBezTo>
                <a:moveTo>
                  <a:pt x="9604" y="-1"/>
                </a:moveTo>
                <a:cubicBezTo>
                  <a:pt x="16952" y="3647"/>
                  <a:pt x="21600" y="11143"/>
                  <a:pt x="21600" y="19347"/>
                </a:cubicBezTo>
                <a:lnTo>
                  <a:pt x="0" y="19347"/>
                </a:lnTo>
                <a:close/>
              </a:path>
            </a:pathLst>
          </a:custGeom>
          <a:noFill/>
          <a:ln w="19050" cap="rnd" cmpd="sng">
            <a:solidFill>
              <a:schemeClr val="dk1">
                <a:alpha val="65490"/>
              </a:schemeClr>
            </a:solidFill>
            <a:prstDash val="solid"/>
            <a:round/>
            <a:headEnd type="none" w="sm" len="sm"/>
            <a:tailEnd type="none" w="sm" len="sm"/>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133" name="Google Shape;133;p21"/>
          <p:cNvSpPr/>
          <p:nvPr/>
        </p:nvSpPr>
        <p:spPr>
          <a:xfrm rot="-8580000">
            <a:off x="1905000" y="4038600"/>
            <a:ext cx="979487" cy="708025"/>
          </a:xfrm>
          <a:custGeom>
            <a:avLst/>
            <a:gdLst/>
            <a:ahLst/>
            <a:cxnLst/>
            <a:rect l="l" t="t" r="r" b="b"/>
            <a:pathLst>
              <a:path w="21600" h="19348" extrusionOk="0">
                <a:moveTo>
                  <a:pt x="9604" y="-1"/>
                </a:moveTo>
                <a:cubicBezTo>
                  <a:pt x="16952" y="3647"/>
                  <a:pt x="21600" y="11143"/>
                  <a:pt x="21600" y="19347"/>
                </a:cubicBezTo>
                <a:moveTo>
                  <a:pt x="9604" y="-1"/>
                </a:moveTo>
                <a:cubicBezTo>
                  <a:pt x="16952" y="3647"/>
                  <a:pt x="21600" y="11143"/>
                  <a:pt x="21600" y="19347"/>
                </a:cubicBezTo>
                <a:lnTo>
                  <a:pt x="0" y="19347"/>
                </a:lnTo>
                <a:close/>
              </a:path>
            </a:pathLst>
          </a:custGeom>
          <a:noFill/>
          <a:ln w="19050" cap="rnd" cmpd="sng">
            <a:solidFill>
              <a:schemeClr val="dk1">
                <a:alpha val="65490"/>
              </a:schemeClr>
            </a:solidFill>
            <a:prstDash val="solid"/>
            <a:round/>
            <a:headEnd type="none" w="sm" len="sm"/>
            <a:tailEnd type="none" w="sm" len="sm"/>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134" name="Google Shape;134;p21"/>
          <p:cNvSpPr/>
          <p:nvPr/>
        </p:nvSpPr>
        <p:spPr>
          <a:xfrm rot="-8580000">
            <a:off x="2133600" y="4038600"/>
            <a:ext cx="979487" cy="708025"/>
          </a:xfrm>
          <a:custGeom>
            <a:avLst/>
            <a:gdLst/>
            <a:ahLst/>
            <a:cxnLst/>
            <a:rect l="l" t="t" r="r" b="b"/>
            <a:pathLst>
              <a:path w="21600" h="19348" extrusionOk="0">
                <a:moveTo>
                  <a:pt x="9604" y="-1"/>
                </a:moveTo>
                <a:cubicBezTo>
                  <a:pt x="16952" y="3647"/>
                  <a:pt x="21600" y="11143"/>
                  <a:pt x="21600" y="19347"/>
                </a:cubicBezTo>
                <a:moveTo>
                  <a:pt x="9604" y="-1"/>
                </a:moveTo>
                <a:cubicBezTo>
                  <a:pt x="16952" y="3647"/>
                  <a:pt x="21600" y="11143"/>
                  <a:pt x="21600" y="19347"/>
                </a:cubicBezTo>
                <a:lnTo>
                  <a:pt x="0" y="19347"/>
                </a:lnTo>
                <a:close/>
              </a:path>
            </a:pathLst>
          </a:custGeom>
          <a:noFill/>
          <a:ln w="19050" cap="rnd" cmpd="sng">
            <a:solidFill>
              <a:schemeClr val="dk1">
                <a:alpha val="65490"/>
              </a:schemeClr>
            </a:solidFill>
            <a:prstDash val="solid"/>
            <a:round/>
            <a:headEnd type="none" w="sm" len="sm"/>
            <a:tailEnd type="none" w="sm" len="sm"/>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135" name="Google Shape;135;p21"/>
          <p:cNvSpPr/>
          <p:nvPr/>
        </p:nvSpPr>
        <p:spPr>
          <a:xfrm rot="-8580000">
            <a:off x="2362200" y="4038600"/>
            <a:ext cx="979487" cy="708025"/>
          </a:xfrm>
          <a:custGeom>
            <a:avLst/>
            <a:gdLst/>
            <a:ahLst/>
            <a:cxnLst/>
            <a:rect l="l" t="t" r="r" b="b"/>
            <a:pathLst>
              <a:path w="21600" h="19348" extrusionOk="0">
                <a:moveTo>
                  <a:pt x="9604" y="-1"/>
                </a:moveTo>
                <a:cubicBezTo>
                  <a:pt x="16952" y="3647"/>
                  <a:pt x="21600" y="11143"/>
                  <a:pt x="21600" y="19347"/>
                </a:cubicBezTo>
                <a:moveTo>
                  <a:pt x="9604" y="-1"/>
                </a:moveTo>
                <a:cubicBezTo>
                  <a:pt x="16952" y="3647"/>
                  <a:pt x="21600" y="11143"/>
                  <a:pt x="21600" y="19347"/>
                </a:cubicBezTo>
                <a:lnTo>
                  <a:pt x="0" y="19347"/>
                </a:lnTo>
                <a:close/>
              </a:path>
            </a:pathLst>
          </a:custGeom>
          <a:noFill/>
          <a:ln w="19050" cap="rnd" cmpd="sng">
            <a:solidFill>
              <a:schemeClr val="dk1">
                <a:alpha val="65490"/>
              </a:schemeClr>
            </a:solidFill>
            <a:prstDash val="solid"/>
            <a:round/>
            <a:headEnd type="none" w="sm" len="sm"/>
            <a:tailEnd type="none" w="sm" len="sm"/>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136" name="Google Shape;136;p21"/>
          <p:cNvSpPr/>
          <p:nvPr/>
        </p:nvSpPr>
        <p:spPr>
          <a:xfrm rot="-8580000">
            <a:off x="2590800" y="4038600"/>
            <a:ext cx="979487" cy="708025"/>
          </a:xfrm>
          <a:custGeom>
            <a:avLst/>
            <a:gdLst/>
            <a:ahLst/>
            <a:cxnLst/>
            <a:rect l="l" t="t" r="r" b="b"/>
            <a:pathLst>
              <a:path w="21600" h="19348" extrusionOk="0">
                <a:moveTo>
                  <a:pt x="9604" y="-1"/>
                </a:moveTo>
                <a:cubicBezTo>
                  <a:pt x="16952" y="3647"/>
                  <a:pt x="21600" y="11143"/>
                  <a:pt x="21600" y="19347"/>
                </a:cubicBezTo>
                <a:moveTo>
                  <a:pt x="9604" y="-1"/>
                </a:moveTo>
                <a:cubicBezTo>
                  <a:pt x="16952" y="3647"/>
                  <a:pt x="21600" y="11143"/>
                  <a:pt x="21600" y="19347"/>
                </a:cubicBezTo>
                <a:lnTo>
                  <a:pt x="0" y="19347"/>
                </a:lnTo>
                <a:close/>
              </a:path>
            </a:pathLst>
          </a:custGeom>
          <a:noFill/>
          <a:ln w="19050" cap="rnd" cmpd="sng">
            <a:solidFill>
              <a:schemeClr val="dk1">
                <a:alpha val="65490"/>
              </a:schemeClr>
            </a:solidFill>
            <a:prstDash val="solid"/>
            <a:round/>
            <a:headEnd type="none" w="sm" len="sm"/>
            <a:tailEnd type="none" w="sm" len="sm"/>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137" name="Google Shape;137;p21"/>
          <p:cNvSpPr/>
          <p:nvPr/>
        </p:nvSpPr>
        <p:spPr>
          <a:xfrm rot="-8580000">
            <a:off x="2819400" y="4038600"/>
            <a:ext cx="979487" cy="708025"/>
          </a:xfrm>
          <a:custGeom>
            <a:avLst/>
            <a:gdLst/>
            <a:ahLst/>
            <a:cxnLst/>
            <a:rect l="l" t="t" r="r" b="b"/>
            <a:pathLst>
              <a:path w="21600" h="19348" extrusionOk="0">
                <a:moveTo>
                  <a:pt x="9604" y="-1"/>
                </a:moveTo>
                <a:cubicBezTo>
                  <a:pt x="16952" y="3647"/>
                  <a:pt x="21600" y="11143"/>
                  <a:pt x="21600" y="19347"/>
                </a:cubicBezTo>
                <a:moveTo>
                  <a:pt x="9604" y="-1"/>
                </a:moveTo>
                <a:cubicBezTo>
                  <a:pt x="16952" y="3647"/>
                  <a:pt x="21600" y="11143"/>
                  <a:pt x="21600" y="19347"/>
                </a:cubicBezTo>
                <a:lnTo>
                  <a:pt x="0" y="19347"/>
                </a:lnTo>
                <a:close/>
              </a:path>
            </a:pathLst>
          </a:custGeom>
          <a:noFill/>
          <a:ln w="19050" cap="rnd" cmpd="sng">
            <a:solidFill>
              <a:schemeClr val="dk1">
                <a:alpha val="65490"/>
              </a:schemeClr>
            </a:solidFill>
            <a:prstDash val="solid"/>
            <a:round/>
            <a:headEnd type="none" w="sm" len="sm"/>
            <a:tailEnd type="none" w="sm" len="sm"/>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138" name="Google Shape;138;p21"/>
          <p:cNvSpPr/>
          <p:nvPr/>
        </p:nvSpPr>
        <p:spPr>
          <a:xfrm rot="-8580000">
            <a:off x="3048000" y="4038600"/>
            <a:ext cx="979487" cy="708025"/>
          </a:xfrm>
          <a:custGeom>
            <a:avLst/>
            <a:gdLst/>
            <a:ahLst/>
            <a:cxnLst/>
            <a:rect l="l" t="t" r="r" b="b"/>
            <a:pathLst>
              <a:path w="21600" h="19348" extrusionOk="0">
                <a:moveTo>
                  <a:pt x="9604" y="-1"/>
                </a:moveTo>
                <a:cubicBezTo>
                  <a:pt x="16952" y="3647"/>
                  <a:pt x="21600" y="11143"/>
                  <a:pt x="21600" y="19347"/>
                </a:cubicBezTo>
                <a:moveTo>
                  <a:pt x="9604" y="-1"/>
                </a:moveTo>
                <a:cubicBezTo>
                  <a:pt x="16952" y="3647"/>
                  <a:pt x="21600" y="11143"/>
                  <a:pt x="21600" y="19347"/>
                </a:cubicBezTo>
                <a:lnTo>
                  <a:pt x="0" y="19347"/>
                </a:lnTo>
                <a:close/>
              </a:path>
            </a:pathLst>
          </a:custGeom>
          <a:noFill/>
          <a:ln w="19050" cap="rnd" cmpd="sng">
            <a:solidFill>
              <a:schemeClr val="dk1">
                <a:alpha val="65490"/>
              </a:schemeClr>
            </a:solidFill>
            <a:prstDash val="solid"/>
            <a:round/>
            <a:headEnd type="none" w="sm" len="sm"/>
            <a:tailEnd type="none" w="sm" len="sm"/>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139" name="Google Shape;139;p21"/>
          <p:cNvSpPr/>
          <p:nvPr/>
        </p:nvSpPr>
        <p:spPr>
          <a:xfrm rot="-8580000">
            <a:off x="3276600" y="4038600"/>
            <a:ext cx="979487" cy="708025"/>
          </a:xfrm>
          <a:custGeom>
            <a:avLst/>
            <a:gdLst/>
            <a:ahLst/>
            <a:cxnLst/>
            <a:rect l="l" t="t" r="r" b="b"/>
            <a:pathLst>
              <a:path w="21600" h="19348" extrusionOk="0">
                <a:moveTo>
                  <a:pt x="9604" y="-1"/>
                </a:moveTo>
                <a:cubicBezTo>
                  <a:pt x="16952" y="3647"/>
                  <a:pt x="21600" y="11143"/>
                  <a:pt x="21600" y="19347"/>
                </a:cubicBezTo>
                <a:moveTo>
                  <a:pt x="9604" y="-1"/>
                </a:moveTo>
                <a:cubicBezTo>
                  <a:pt x="16952" y="3647"/>
                  <a:pt x="21600" y="11143"/>
                  <a:pt x="21600" y="19347"/>
                </a:cubicBezTo>
                <a:lnTo>
                  <a:pt x="0" y="19347"/>
                </a:lnTo>
                <a:close/>
              </a:path>
            </a:pathLst>
          </a:custGeom>
          <a:noFill/>
          <a:ln w="19050" cap="rnd" cmpd="sng">
            <a:solidFill>
              <a:schemeClr val="dk1">
                <a:alpha val="65490"/>
              </a:schemeClr>
            </a:solidFill>
            <a:prstDash val="solid"/>
            <a:round/>
            <a:headEnd type="none" w="sm" len="sm"/>
            <a:tailEnd type="none" w="sm" len="sm"/>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140" name="Google Shape;140;p21"/>
          <p:cNvSpPr/>
          <p:nvPr/>
        </p:nvSpPr>
        <p:spPr>
          <a:xfrm rot="-8580000">
            <a:off x="3505200" y="4038600"/>
            <a:ext cx="979487" cy="708025"/>
          </a:xfrm>
          <a:custGeom>
            <a:avLst/>
            <a:gdLst/>
            <a:ahLst/>
            <a:cxnLst/>
            <a:rect l="l" t="t" r="r" b="b"/>
            <a:pathLst>
              <a:path w="21600" h="19348" extrusionOk="0">
                <a:moveTo>
                  <a:pt x="9604" y="-1"/>
                </a:moveTo>
                <a:cubicBezTo>
                  <a:pt x="16952" y="3647"/>
                  <a:pt x="21600" y="11143"/>
                  <a:pt x="21600" y="19347"/>
                </a:cubicBezTo>
                <a:moveTo>
                  <a:pt x="9604" y="-1"/>
                </a:moveTo>
                <a:cubicBezTo>
                  <a:pt x="16952" y="3647"/>
                  <a:pt x="21600" y="11143"/>
                  <a:pt x="21600" y="19347"/>
                </a:cubicBezTo>
                <a:lnTo>
                  <a:pt x="0" y="19347"/>
                </a:lnTo>
                <a:close/>
              </a:path>
            </a:pathLst>
          </a:custGeom>
          <a:noFill/>
          <a:ln w="19050" cap="rnd" cmpd="sng">
            <a:solidFill>
              <a:schemeClr val="dk1">
                <a:alpha val="65490"/>
              </a:schemeClr>
            </a:solidFill>
            <a:prstDash val="solid"/>
            <a:round/>
            <a:headEnd type="none" w="sm" len="sm"/>
            <a:tailEnd type="none" w="sm" len="sm"/>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141" name="Google Shape;141;p21"/>
          <p:cNvSpPr/>
          <p:nvPr/>
        </p:nvSpPr>
        <p:spPr>
          <a:xfrm rot="-8580000">
            <a:off x="3733800" y="4038600"/>
            <a:ext cx="979487" cy="708025"/>
          </a:xfrm>
          <a:custGeom>
            <a:avLst/>
            <a:gdLst/>
            <a:ahLst/>
            <a:cxnLst/>
            <a:rect l="l" t="t" r="r" b="b"/>
            <a:pathLst>
              <a:path w="21600" h="19348" extrusionOk="0">
                <a:moveTo>
                  <a:pt x="9604" y="-1"/>
                </a:moveTo>
                <a:cubicBezTo>
                  <a:pt x="16952" y="3647"/>
                  <a:pt x="21600" y="11143"/>
                  <a:pt x="21600" y="19347"/>
                </a:cubicBezTo>
                <a:moveTo>
                  <a:pt x="9604" y="-1"/>
                </a:moveTo>
                <a:cubicBezTo>
                  <a:pt x="16952" y="3647"/>
                  <a:pt x="21600" y="11143"/>
                  <a:pt x="21600" y="19347"/>
                </a:cubicBezTo>
                <a:lnTo>
                  <a:pt x="0" y="19347"/>
                </a:lnTo>
                <a:close/>
              </a:path>
            </a:pathLst>
          </a:custGeom>
          <a:noFill/>
          <a:ln w="19050" cap="rnd" cmpd="sng">
            <a:solidFill>
              <a:schemeClr val="dk1">
                <a:alpha val="65490"/>
              </a:schemeClr>
            </a:solidFill>
            <a:prstDash val="solid"/>
            <a:round/>
            <a:headEnd type="none" w="sm" len="sm"/>
            <a:tailEnd type="none" w="sm" len="sm"/>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cxnSp>
        <p:nvCxnSpPr>
          <p:cNvPr id="142" name="Google Shape;142;p21"/>
          <p:cNvCxnSpPr/>
          <p:nvPr/>
        </p:nvCxnSpPr>
        <p:spPr>
          <a:xfrm>
            <a:off x="1524000" y="4724400"/>
            <a:ext cx="0" cy="1219200"/>
          </a:xfrm>
          <a:prstGeom prst="straightConnector1">
            <a:avLst/>
          </a:prstGeom>
          <a:noFill/>
          <a:ln w="19050" cap="rnd" cmpd="sng">
            <a:solidFill>
              <a:schemeClr val="dk1"/>
            </a:solidFill>
            <a:prstDash val="solid"/>
            <a:miter lim="8000"/>
            <a:headEnd type="none" w="sm" len="sm"/>
            <a:tailEnd type="none" w="sm" len="sm"/>
          </a:ln>
        </p:spPr>
      </p:cxnSp>
      <p:cxnSp>
        <p:nvCxnSpPr>
          <p:cNvPr id="143" name="Google Shape;143;p21"/>
          <p:cNvCxnSpPr/>
          <p:nvPr/>
        </p:nvCxnSpPr>
        <p:spPr>
          <a:xfrm>
            <a:off x="1524000" y="5943600"/>
            <a:ext cx="685800" cy="0"/>
          </a:xfrm>
          <a:prstGeom prst="straightConnector1">
            <a:avLst/>
          </a:prstGeom>
          <a:noFill/>
          <a:ln w="19050" cap="rnd" cmpd="sng">
            <a:solidFill>
              <a:schemeClr val="dk1"/>
            </a:solidFill>
            <a:prstDash val="solid"/>
            <a:miter lim="8000"/>
            <a:headEnd type="none" w="sm" len="sm"/>
            <a:tailEnd type="none" w="sm" len="sm"/>
          </a:ln>
        </p:spPr>
      </p:cxnSp>
      <p:cxnSp>
        <p:nvCxnSpPr>
          <p:cNvPr id="144" name="Google Shape;144;p21"/>
          <p:cNvCxnSpPr/>
          <p:nvPr/>
        </p:nvCxnSpPr>
        <p:spPr>
          <a:xfrm>
            <a:off x="2209800" y="5715000"/>
            <a:ext cx="0" cy="457200"/>
          </a:xfrm>
          <a:prstGeom prst="straightConnector1">
            <a:avLst/>
          </a:prstGeom>
          <a:noFill/>
          <a:ln w="19050" cap="rnd" cmpd="sng">
            <a:solidFill>
              <a:schemeClr val="dk1"/>
            </a:solidFill>
            <a:prstDash val="solid"/>
            <a:miter lim="8000"/>
            <a:headEnd type="none" w="sm" len="sm"/>
            <a:tailEnd type="none" w="sm" len="sm"/>
          </a:ln>
        </p:spPr>
      </p:cxnSp>
      <p:cxnSp>
        <p:nvCxnSpPr>
          <p:cNvPr id="145" name="Google Shape;145;p21"/>
          <p:cNvCxnSpPr/>
          <p:nvPr/>
        </p:nvCxnSpPr>
        <p:spPr>
          <a:xfrm>
            <a:off x="2286000" y="5867400"/>
            <a:ext cx="0" cy="152400"/>
          </a:xfrm>
          <a:prstGeom prst="straightConnector1">
            <a:avLst/>
          </a:prstGeom>
          <a:noFill/>
          <a:ln w="19050" cap="rnd" cmpd="sng">
            <a:solidFill>
              <a:schemeClr val="dk1"/>
            </a:solidFill>
            <a:prstDash val="solid"/>
            <a:miter lim="8000"/>
            <a:headEnd type="none" w="sm" len="sm"/>
            <a:tailEnd type="none" w="sm" len="sm"/>
          </a:ln>
        </p:spPr>
      </p:cxnSp>
      <p:cxnSp>
        <p:nvCxnSpPr>
          <p:cNvPr id="146" name="Google Shape;146;p21"/>
          <p:cNvCxnSpPr/>
          <p:nvPr/>
        </p:nvCxnSpPr>
        <p:spPr>
          <a:xfrm>
            <a:off x="2362200" y="5715000"/>
            <a:ext cx="0" cy="457200"/>
          </a:xfrm>
          <a:prstGeom prst="straightConnector1">
            <a:avLst/>
          </a:prstGeom>
          <a:noFill/>
          <a:ln w="19050" cap="rnd" cmpd="sng">
            <a:solidFill>
              <a:schemeClr val="dk1"/>
            </a:solidFill>
            <a:prstDash val="solid"/>
            <a:miter lim="8000"/>
            <a:headEnd type="none" w="sm" len="sm"/>
            <a:tailEnd type="none" w="sm" len="sm"/>
          </a:ln>
        </p:spPr>
      </p:cxnSp>
      <p:cxnSp>
        <p:nvCxnSpPr>
          <p:cNvPr id="147" name="Google Shape;147;p21"/>
          <p:cNvCxnSpPr/>
          <p:nvPr/>
        </p:nvCxnSpPr>
        <p:spPr>
          <a:xfrm>
            <a:off x="2514600" y="5715000"/>
            <a:ext cx="0" cy="457200"/>
          </a:xfrm>
          <a:prstGeom prst="straightConnector1">
            <a:avLst/>
          </a:prstGeom>
          <a:noFill/>
          <a:ln w="19050" cap="rnd" cmpd="sng">
            <a:solidFill>
              <a:schemeClr val="dk1"/>
            </a:solidFill>
            <a:prstDash val="solid"/>
            <a:miter lim="8000"/>
            <a:headEnd type="none" w="sm" len="sm"/>
            <a:tailEnd type="none" w="sm" len="sm"/>
          </a:ln>
        </p:spPr>
      </p:cxnSp>
      <p:cxnSp>
        <p:nvCxnSpPr>
          <p:cNvPr id="148" name="Google Shape;148;p21"/>
          <p:cNvCxnSpPr/>
          <p:nvPr/>
        </p:nvCxnSpPr>
        <p:spPr>
          <a:xfrm>
            <a:off x="2438400" y="5867400"/>
            <a:ext cx="0" cy="152400"/>
          </a:xfrm>
          <a:prstGeom prst="straightConnector1">
            <a:avLst/>
          </a:prstGeom>
          <a:noFill/>
          <a:ln w="19050" cap="rnd" cmpd="sng">
            <a:solidFill>
              <a:schemeClr val="dk1"/>
            </a:solidFill>
            <a:prstDash val="solid"/>
            <a:miter lim="8000"/>
            <a:headEnd type="none" w="sm" len="sm"/>
            <a:tailEnd type="none" w="sm" len="sm"/>
          </a:ln>
        </p:spPr>
      </p:cxnSp>
      <p:cxnSp>
        <p:nvCxnSpPr>
          <p:cNvPr id="149" name="Google Shape;149;p21"/>
          <p:cNvCxnSpPr/>
          <p:nvPr/>
        </p:nvCxnSpPr>
        <p:spPr>
          <a:xfrm>
            <a:off x="2590800" y="5867400"/>
            <a:ext cx="0" cy="152400"/>
          </a:xfrm>
          <a:prstGeom prst="straightConnector1">
            <a:avLst/>
          </a:prstGeom>
          <a:noFill/>
          <a:ln w="19050" cap="rnd" cmpd="sng">
            <a:solidFill>
              <a:schemeClr val="dk1"/>
            </a:solidFill>
            <a:prstDash val="solid"/>
            <a:miter lim="8000"/>
            <a:headEnd type="none" w="sm" len="sm"/>
            <a:tailEnd type="none" w="sm" len="sm"/>
          </a:ln>
        </p:spPr>
      </p:cxnSp>
      <p:cxnSp>
        <p:nvCxnSpPr>
          <p:cNvPr id="150" name="Google Shape;150;p21"/>
          <p:cNvCxnSpPr/>
          <p:nvPr/>
        </p:nvCxnSpPr>
        <p:spPr>
          <a:xfrm>
            <a:off x="2590800" y="5943600"/>
            <a:ext cx="457200" cy="0"/>
          </a:xfrm>
          <a:prstGeom prst="straightConnector1">
            <a:avLst/>
          </a:prstGeom>
          <a:noFill/>
          <a:ln w="19050" cap="rnd" cmpd="sng">
            <a:solidFill>
              <a:schemeClr val="dk1"/>
            </a:solidFill>
            <a:prstDash val="solid"/>
            <a:miter lim="8000"/>
            <a:headEnd type="none" w="sm" len="sm"/>
            <a:tailEnd type="none" w="sm" len="sm"/>
          </a:ln>
        </p:spPr>
      </p:cxnSp>
      <p:cxnSp>
        <p:nvCxnSpPr>
          <p:cNvPr id="151" name="Google Shape;151;p21"/>
          <p:cNvCxnSpPr/>
          <p:nvPr/>
        </p:nvCxnSpPr>
        <p:spPr>
          <a:xfrm>
            <a:off x="4191000" y="4724400"/>
            <a:ext cx="0" cy="1219200"/>
          </a:xfrm>
          <a:prstGeom prst="straightConnector1">
            <a:avLst/>
          </a:prstGeom>
          <a:noFill/>
          <a:ln w="19050" cap="rnd" cmpd="sng">
            <a:solidFill>
              <a:schemeClr val="dk1"/>
            </a:solidFill>
            <a:prstDash val="solid"/>
            <a:miter lim="8000"/>
            <a:headEnd type="none" w="sm" len="sm"/>
            <a:tailEnd type="none" w="sm" len="sm"/>
          </a:ln>
        </p:spPr>
      </p:cxnSp>
      <p:cxnSp>
        <p:nvCxnSpPr>
          <p:cNvPr id="152" name="Google Shape;152;p21"/>
          <p:cNvCxnSpPr/>
          <p:nvPr/>
        </p:nvCxnSpPr>
        <p:spPr>
          <a:xfrm>
            <a:off x="3352800" y="5943600"/>
            <a:ext cx="838200" cy="0"/>
          </a:xfrm>
          <a:prstGeom prst="straightConnector1">
            <a:avLst/>
          </a:prstGeom>
          <a:noFill/>
          <a:ln w="19050" cap="rnd" cmpd="sng">
            <a:solidFill>
              <a:schemeClr val="dk1"/>
            </a:solidFill>
            <a:prstDash val="solid"/>
            <a:miter lim="8000"/>
            <a:headEnd type="none" w="sm" len="sm"/>
            <a:tailEnd type="none" w="sm" len="sm"/>
          </a:ln>
        </p:spPr>
      </p:cxnSp>
      <p:pic>
        <p:nvPicPr>
          <p:cNvPr id="153" name="Google Shape;153;p21"/>
          <p:cNvPicPr preferRelativeResize="0"/>
          <p:nvPr/>
        </p:nvPicPr>
        <p:blipFill>
          <a:blip r:embed="rId3">
            <a:alphaModFix/>
          </a:blip>
          <a:stretch>
            <a:fillRect/>
          </a:stretch>
        </p:blipFill>
        <p:spPr>
          <a:xfrm>
            <a:off x="6096000" y="3257550"/>
            <a:ext cx="2571750" cy="2762250"/>
          </a:xfrm>
          <a:prstGeom prst="rect">
            <a:avLst/>
          </a:prstGeom>
          <a:noFill/>
          <a:ln>
            <a:noFill/>
          </a:ln>
        </p:spPr>
      </p:pic>
      <p:cxnSp>
        <p:nvCxnSpPr>
          <p:cNvPr id="154" name="Google Shape;154;p21"/>
          <p:cNvCxnSpPr/>
          <p:nvPr/>
        </p:nvCxnSpPr>
        <p:spPr>
          <a:xfrm rot="10800000">
            <a:off x="1524000" y="5334000"/>
            <a:ext cx="0" cy="76200"/>
          </a:xfrm>
          <a:prstGeom prst="straightConnector1">
            <a:avLst/>
          </a:prstGeom>
          <a:noFill/>
          <a:ln w="9525" cap="rnd" cmpd="sng">
            <a:solidFill>
              <a:schemeClr val="dk1"/>
            </a:solidFill>
            <a:prstDash val="solid"/>
            <a:miter lim="8000"/>
            <a:headEnd type="none" w="sm" len="sm"/>
            <a:tailEnd type="triangle" w="med" len="med"/>
          </a:ln>
        </p:spPr>
      </p:cxnSp>
      <p:cxnSp>
        <p:nvCxnSpPr>
          <p:cNvPr id="155" name="Google Shape;155;p21"/>
          <p:cNvCxnSpPr/>
          <p:nvPr/>
        </p:nvCxnSpPr>
        <p:spPr>
          <a:xfrm>
            <a:off x="1371600" y="4191000"/>
            <a:ext cx="0" cy="0"/>
          </a:xfrm>
          <a:prstGeom prst="straightConnector1">
            <a:avLst/>
          </a:prstGeom>
          <a:noFill/>
          <a:ln w="9525" cap="rnd" cmpd="sng">
            <a:solidFill>
              <a:schemeClr val="dk1"/>
            </a:solidFill>
            <a:prstDash val="solid"/>
            <a:miter lim="8000"/>
            <a:headEnd type="none" w="sm" len="sm"/>
            <a:tailEnd type="triangle" w="med" len="med"/>
          </a:ln>
        </p:spPr>
      </p:cxnSp>
      <p:cxnSp>
        <p:nvCxnSpPr>
          <p:cNvPr id="156" name="Google Shape;156;p21"/>
          <p:cNvCxnSpPr/>
          <p:nvPr/>
        </p:nvCxnSpPr>
        <p:spPr>
          <a:xfrm>
            <a:off x="4191000" y="5257800"/>
            <a:ext cx="0" cy="76200"/>
          </a:xfrm>
          <a:prstGeom prst="straightConnector1">
            <a:avLst/>
          </a:prstGeom>
          <a:noFill/>
          <a:ln w="9525" cap="rnd" cmpd="sng">
            <a:solidFill>
              <a:schemeClr val="dk1"/>
            </a:solidFill>
            <a:prstDash val="solid"/>
            <a:miter lim="8000"/>
            <a:headEnd type="none" w="sm" len="sm"/>
            <a:tailEnd type="triangle" w="med" len="med"/>
          </a:ln>
        </p:spPr>
      </p:cxnSp>
      <p:cxnSp>
        <p:nvCxnSpPr>
          <p:cNvPr id="157" name="Google Shape;157;p21"/>
          <p:cNvCxnSpPr/>
          <p:nvPr/>
        </p:nvCxnSpPr>
        <p:spPr>
          <a:xfrm>
            <a:off x="1905000" y="6096000"/>
            <a:ext cx="152400" cy="0"/>
          </a:xfrm>
          <a:prstGeom prst="straightConnector1">
            <a:avLst/>
          </a:prstGeom>
          <a:noFill/>
          <a:ln w="9525" cap="rnd" cmpd="sng">
            <a:solidFill>
              <a:schemeClr val="dk1"/>
            </a:solidFill>
            <a:prstDash val="solid"/>
            <a:miter lim="8000"/>
            <a:headEnd type="none" w="sm" len="sm"/>
            <a:tailEnd type="none" w="sm" len="sm"/>
          </a:ln>
        </p:spPr>
      </p:cxnSp>
      <p:cxnSp>
        <p:nvCxnSpPr>
          <p:cNvPr id="158" name="Google Shape;158;p21"/>
          <p:cNvCxnSpPr/>
          <p:nvPr/>
        </p:nvCxnSpPr>
        <p:spPr>
          <a:xfrm>
            <a:off x="1981200" y="6019800"/>
            <a:ext cx="0" cy="152400"/>
          </a:xfrm>
          <a:prstGeom prst="straightConnector1">
            <a:avLst/>
          </a:prstGeom>
          <a:noFill/>
          <a:ln w="19050" cap="rnd" cmpd="sng">
            <a:solidFill>
              <a:schemeClr val="dk1"/>
            </a:solidFill>
            <a:prstDash val="solid"/>
            <a:miter lim="8000"/>
            <a:headEnd type="none" w="sm" len="sm"/>
            <a:tailEnd type="none" w="sm" len="sm"/>
          </a:ln>
        </p:spPr>
      </p:cxnSp>
      <p:cxnSp>
        <p:nvCxnSpPr>
          <p:cNvPr id="159" name="Google Shape;159;p21"/>
          <p:cNvCxnSpPr/>
          <p:nvPr/>
        </p:nvCxnSpPr>
        <p:spPr>
          <a:xfrm>
            <a:off x="2667000" y="6096000"/>
            <a:ext cx="152400" cy="0"/>
          </a:xfrm>
          <a:prstGeom prst="straightConnector1">
            <a:avLst/>
          </a:prstGeom>
          <a:noFill/>
          <a:ln w="19050" cap="rnd" cmpd="sng">
            <a:solidFill>
              <a:schemeClr val="dk1"/>
            </a:solidFill>
            <a:prstDash val="solid"/>
            <a:miter lim="8000"/>
            <a:headEnd type="none" w="sm" len="sm"/>
            <a:tailEnd type="none" w="sm" len="sm"/>
          </a:ln>
        </p:spPr>
      </p:cxnSp>
      <p:sp>
        <p:nvSpPr>
          <p:cNvPr id="160" name="Google Shape;160;p21"/>
          <p:cNvSpPr/>
          <p:nvPr/>
        </p:nvSpPr>
        <p:spPr>
          <a:xfrm>
            <a:off x="3200400" y="5867400"/>
            <a:ext cx="76200" cy="76200"/>
          </a:xfrm>
          <a:prstGeom prst="ellipse">
            <a:avLst/>
          </a:prstGeom>
          <a:solidFill>
            <a:schemeClr val="dk1"/>
          </a:solidFill>
          <a:ln w="9525" cap="rnd"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cxnSp>
        <p:nvCxnSpPr>
          <p:cNvPr id="161" name="Google Shape;161;p21"/>
          <p:cNvCxnSpPr/>
          <p:nvPr/>
        </p:nvCxnSpPr>
        <p:spPr>
          <a:xfrm rot="10800000">
            <a:off x="1447800" y="3962400"/>
            <a:ext cx="0" cy="76200"/>
          </a:xfrm>
          <a:prstGeom prst="straightConnector1">
            <a:avLst/>
          </a:prstGeom>
          <a:noFill/>
          <a:ln w="9525" cap="rnd" cmpd="sng">
            <a:solidFill>
              <a:schemeClr val="dk1"/>
            </a:solidFill>
            <a:prstDash val="solid"/>
            <a:miter lim="8000"/>
            <a:headEnd type="none" w="sm" len="sm"/>
            <a:tailEnd type="triangle" w="med" len="med"/>
          </a:ln>
        </p:spPr>
      </p:cxnSp>
      <p:cxnSp>
        <p:nvCxnSpPr>
          <p:cNvPr id="162" name="Google Shape;162;p21"/>
          <p:cNvCxnSpPr/>
          <p:nvPr/>
        </p:nvCxnSpPr>
        <p:spPr>
          <a:xfrm rot="10800000">
            <a:off x="1676400" y="3962400"/>
            <a:ext cx="0" cy="76200"/>
          </a:xfrm>
          <a:prstGeom prst="straightConnector1">
            <a:avLst/>
          </a:prstGeom>
          <a:noFill/>
          <a:ln w="9525" cap="rnd" cmpd="sng">
            <a:solidFill>
              <a:schemeClr val="dk1"/>
            </a:solidFill>
            <a:prstDash val="solid"/>
            <a:miter lim="8000"/>
            <a:headEnd type="none" w="sm" len="sm"/>
            <a:tailEnd type="triangle" w="med" len="med"/>
          </a:ln>
        </p:spPr>
      </p:cxnSp>
      <p:cxnSp>
        <p:nvCxnSpPr>
          <p:cNvPr id="163" name="Google Shape;163;p21"/>
          <p:cNvCxnSpPr/>
          <p:nvPr/>
        </p:nvCxnSpPr>
        <p:spPr>
          <a:xfrm rot="10800000">
            <a:off x="1905000" y="3962400"/>
            <a:ext cx="0" cy="76200"/>
          </a:xfrm>
          <a:prstGeom prst="straightConnector1">
            <a:avLst/>
          </a:prstGeom>
          <a:noFill/>
          <a:ln w="9525" cap="rnd" cmpd="sng">
            <a:solidFill>
              <a:schemeClr val="dk1"/>
            </a:solidFill>
            <a:prstDash val="solid"/>
            <a:miter lim="8000"/>
            <a:headEnd type="none" w="sm" len="sm"/>
            <a:tailEnd type="triangle" w="med" len="med"/>
          </a:ln>
        </p:spPr>
      </p:cxnSp>
      <p:cxnSp>
        <p:nvCxnSpPr>
          <p:cNvPr id="164" name="Google Shape;164;p21"/>
          <p:cNvCxnSpPr/>
          <p:nvPr/>
        </p:nvCxnSpPr>
        <p:spPr>
          <a:xfrm rot="10800000">
            <a:off x="2133600" y="3962400"/>
            <a:ext cx="0" cy="76200"/>
          </a:xfrm>
          <a:prstGeom prst="straightConnector1">
            <a:avLst/>
          </a:prstGeom>
          <a:noFill/>
          <a:ln w="9525" cap="rnd" cmpd="sng">
            <a:solidFill>
              <a:schemeClr val="dk1"/>
            </a:solidFill>
            <a:prstDash val="solid"/>
            <a:miter lim="8000"/>
            <a:headEnd type="none" w="sm" len="sm"/>
            <a:tailEnd type="triangle" w="med" len="med"/>
          </a:ln>
        </p:spPr>
      </p:cxnSp>
      <p:cxnSp>
        <p:nvCxnSpPr>
          <p:cNvPr id="165" name="Google Shape;165;p21"/>
          <p:cNvCxnSpPr/>
          <p:nvPr/>
        </p:nvCxnSpPr>
        <p:spPr>
          <a:xfrm rot="10800000">
            <a:off x="2362200" y="3962400"/>
            <a:ext cx="0" cy="76200"/>
          </a:xfrm>
          <a:prstGeom prst="straightConnector1">
            <a:avLst/>
          </a:prstGeom>
          <a:noFill/>
          <a:ln w="9525" cap="rnd" cmpd="sng">
            <a:solidFill>
              <a:schemeClr val="dk1"/>
            </a:solidFill>
            <a:prstDash val="solid"/>
            <a:miter lim="8000"/>
            <a:headEnd type="none" w="sm" len="sm"/>
            <a:tailEnd type="triangle" w="med" len="med"/>
          </a:ln>
        </p:spPr>
      </p:cxnSp>
      <p:cxnSp>
        <p:nvCxnSpPr>
          <p:cNvPr id="166" name="Google Shape;166;p21"/>
          <p:cNvCxnSpPr/>
          <p:nvPr/>
        </p:nvCxnSpPr>
        <p:spPr>
          <a:xfrm rot="10800000">
            <a:off x="2590800" y="3962400"/>
            <a:ext cx="0" cy="76200"/>
          </a:xfrm>
          <a:prstGeom prst="straightConnector1">
            <a:avLst/>
          </a:prstGeom>
          <a:noFill/>
          <a:ln w="9525" cap="rnd" cmpd="sng">
            <a:solidFill>
              <a:schemeClr val="dk1"/>
            </a:solidFill>
            <a:prstDash val="solid"/>
            <a:miter lim="8000"/>
            <a:headEnd type="none" w="sm" len="sm"/>
            <a:tailEnd type="triangle" w="med" len="med"/>
          </a:ln>
        </p:spPr>
      </p:cxnSp>
      <p:cxnSp>
        <p:nvCxnSpPr>
          <p:cNvPr id="167" name="Google Shape;167;p21"/>
          <p:cNvCxnSpPr/>
          <p:nvPr/>
        </p:nvCxnSpPr>
        <p:spPr>
          <a:xfrm rot="10800000">
            <a:off x="2819400" y="3962400"/>
            <a:ext cx="0" cy="76200"/>
          </a:xfrm>
          <a:prstGeom prst="straightConnector1">
            <a:avLst/>
          </a:prstGeom>
          <a:noFill/>
          <a:ln w="9525" cap="rnd" cmpd="sng">
            <a:solidFill>
              <a:schemeClr val="dk1"/>
            </a:solidFill>
            <a:prstDash val="solid"/>
            <a:miter lim="8000"/>
            <a:headEnd type="none" w="sm" len="sm"/>
            <a:tailEnd type="triangle" w="med" len="med"/>
          </a:ln>
        </p:spPr>
      </p:cxnSp>
      <p:cxnSp>
        <p:nvCxnSpPr>
          <p:cNvPr id="168" name="Google Shape;168;p21"/>
          <p:cNvCxnSpPr/>
          <p:nvPr/>
        </p:nvCxnSpPr>
        <p:spPr>
          <a:xfrm rot="10800000">
            <a:off x="3048000" y="3962400"/>
            <a:ext cx="0" cy="76200"/>
          </a:xfrm>
          <a:prstGeom prst="straightConnector1">
            <a:avLst/>
          </a:prstGeom>
          <a:noFill/>
          <a:ln w="9525" cap="rnd" cmpd="sng">
            <a:solidFill>
              <a:schemeClr val="dk1"/>
            </a:solidFill>
            <a:prstDash val="solid"/>
            <a:miter lim="8000"/>
            <a:headEnd type="none" w="sm" len="sm"/>
            <a:tailEnd type="triangle" w="med" len="med"/>
          </a:ln>
        </p:spPr>
      </p:cxnSp>
      <p:cxnSp>
        <p:nvCxnSpPr>
          <p:cNvPr id="169" name="Google Shape;169;p21"/>
          <p:cNvCxnSpPr/>
          <p:nvPr/>
        </p:nvCxnSpPr>
        <p:spPr>
          <a:xfrm rot="10800000">
            <a:off x="3276600" y="3962400"/>
            <a:ext cx="0" cy="76200"/>
          </a:xfrm>
          <a:prstGeom prst="straightConnector1">
            <a:avLst/>
          </a:prstGeom>
          <a:noFill/>
          <a:ln w="9525" cap="rnd" cmpd="sng">
            <a:solidFill>
              <a:schemeClr val="dk1"/>
            </a:solidFill>
            <a:prstDash val="solid"/>
            <a:miter lim="8000"/>
            <a:headEnd type="none" w="sm" len="sm"/>
            <a:tailEnd type="triangle" w="med" len="med"/>
          </a:ln>
        </p:spPr>
      </p:cxnSp>
      <p:cxnSp>
        <p:nvCxnSpPr>
          <p:cNvPr id="170" name="Google Shape;170;p21"/>
          <p:cNvCxnSpPr/>
          <p:nvPr/>
        </p:nvCxnSpPr>
        <p:spPr>
          <a:xfrm rot="10800000">
            <a:off x="3505200" y="3962400"/>
            <a:ext cx="0" cy="76200"/>
          </a:xfrm>
          <a:prstGeom prst="straightConnector1">
            <a:avLst/>
          </a:prstGeom>
          <a:noFill/>
          <a:ln w="9525" cap="rnd" cmpd="sng">
            <a:solidFill>
              <a:schemeClr val="dk1"/>
            </a:solidFill>
            <a:prstDash val="solid"/>
            <a:miter lim="8000"/>
            <a:headEnd type="none" w="sm" len="sm"/>
            <a:tailEnd type="triangle" w="med" len="med"/>
          </a:ln>
        </p:spPr>
      </p:cxnSp>
      <p:cxnSp>
        <p:nvCxnSpPr>
          <p:cNvPr id="171" name="Google Shape;171;p21"/>
          <p:cNvCxnSpPr/>
          <p:nvPr/>
        </p:nvCxnSpPr>
        <p:spPr>
          <a:xfrm rot="10800000">
            <a:off x="3733800" y="3962400"/>
            <a:ext cx="0" cy="76200"/>
          </a:xfrm>
          <a:prstGeom prst="straightConnector1">
            <a:avLst/>
          </a:prstGeom>
          <a:noFill/>
          <a:ln w="9525" cap="rnd" cmpd="sng">
            <a:solidFill>
              <a:schemeClr val="dk1"/>
            </a:solidFill>
            <a:prstDash val="solid"/>
            <a:miter lim="8000"/>
            <a:headEnd type="none" w="sm" len="sm"/>
            <a:tailEnd type="triangle" w="med" len="med"/>
          </a:ln>
        </p:spPr>
      </p:cxnSp>
      <p:cxnSp>
        <p:nvCxnSpPr>
          <p:cNvPr id="172" name="Google Shape;172;p21"/>
          <p:cNvCxnSpPr/>
          <p:nvPr/>
        </p:nvCxnSpPr>
        <p:spPr>
          <a:xfrm rot="10800000">
            <a:off x="3962400" y="3962400"/>
            <a:ext cx="0" cy="76200"/>
          </a:xfrm>
          <a:prstGeom prst="straightConnector1">
            <a:avLst/>
          </a:prstGeom>
          <a:noFill/>
          <a:ln w="9525" cap="rnd" cmpd="sng">
            <a:solidFill>
              <a:schemeClr val="dk1"/>
            </a:solidFill>
            <a:prstDash val="solid"/>
            <a:miter lim="8000"/>
            <a:headEnd type="none" w="sm" len="sm"/>
            <a:tailEnd type="triangle" w="med" len="med"/>
          </a:ln>
        </p:spPr>
      </p:cxnSp>
    </p:spTree>
  </p:cSld>
  <p:clrMapOvr>
    <a:masterClrMapping/>
  </p:clrMapOvr>
</p:sld>
</file>

<file path=ppt/theme/theme1.xml><?xml version="1.0" encoding="utf-8"?>
<a:theme xmlns:a="http://schemas.openxmlformats.org/drawingml/2006/main" name="Custom">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BBE0E3"/>
      </a:accent4>
      <a:accent5>
        <a:srgbClr val="333399"/>
      </a:accent5>
      <a:accent6>
        <a:srgbClr val="FFFFFF"/>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1586</Words>
  <PresentationFormat>On-screen Show (4:3)</PresentationFormat>
  <Paragraphs>125</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Custom</vt:lpstr>
      <vt:lpstr>CHAPTER  - 13  MAGNETIC  EFFECTS  OF  ELECTRIC  CURRENT</vt:lpstr>
      <vt:lpstr>1) Magnetic field and Field lines :-</vt:lpstr>
      <vt:lpstr>b) Magnetic field lines :-</vt:lpstr>
      <vt:lpstr>2) Magnetic field due to a current carrying conductor :-</vt:lpstr>
      <vt:lpstr> Right hand thumb rule :-</vt:lpstr>
      <vt:lpstr>3) Magnetic field due to a current through a      circular loop :-</vt:lpstr>
      <vt:lpstr>4) Magnetic field due to current in a solenoid :-</vt:lpstr>
      <vt:lpstr>Slide 8</vt:lpstr>
      <vt:lpstr>5) Electromagnet :-</vt:lpstr>
      <vt:lpstr>6) Force on a conductor carrying current in a magnetic      field :-</vt:lpstr>
      <vt:lpstr>  Fleming’s Left Hand Rule :-</vt:lpstr>
      <vt:lpstr>7) Electromagnetic induction:- (Michael Faraday)</vt:lpstr>
      <vt:lpstr> ii) Change in magnetic field produces induced current :-</vt:lpstr>
      <vt:lpstr>  Fleming’s Right Hand Rule :-</vt:lpstr>
      <vt:lpstr>8) Direct and Alternating current :-</vt:lpstr>
      <vt:lpstr>9) Domestic electric circuit :-</vt:lpstr>
      <vt:lpstr>10 a) Electric fuse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- 13  MAGNETIC  EFFECTS  OF  ELECTRIC  CURRENT</dc:title>
  <cp:lastModifiedBy>dell</cp:lastModifiedBy>
  <cp:revision>2</cp:revision>
  <dcterms:modified xsi:type="dcterms:W3CDTF">2020-07-01T07:33:56Z</dcterms:modified>
</cp:coreProperties>
</file>